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302" r:id="rId2"/>
    <p:sldId id="288" r:id="rId3"/>
    <p:sldId id="301" r:id="rId4"/>
    <p:sldId id="259" r:id="rId5"/>
    <p:sldId id="271" r:id="rId6"/>
    <p:sldId id="277" r:id="rId7"/>
    <p:sldId id="275" r:id="rId8"/>
    <p:sldId id="285" r:id="rId9"/>
    <p:sldId id="306" r:id="rId10"/>
    <p:sldId id="307" r:id="rId11"/>
    <p:sldId id="305" r:id="rId12"/>
    <p:sldId id="304" r:id="rId13"/>
    <p:sldId id="300" r:id="rId14"/>
    <p:sldId id="299" r:id="rId15"/>
    <p:sldId id="303" r:id="rId16"/>
  </p:sldIdLst>
  <p:sldSz cx="9144000" cy="5143500" type="screen16x9"/>
  <p:notesSz cx="6858000" cy="9144000"/>
  <p:embeddedFontLst>
    <p:embeddedFont>
      <p:font typeface="Barlow" pitchFamily="2" charset="77"/>
      <p:regular r:id="rId18"/>
      <p:bold r:id="rId19"/>
      <p:italic r:id="rId20"/>
      <p:boldItalic r:id="rId21"/>
    </p:embeddedFont>
    <p:embeddedFont>
      <p:font typeface="Barlow Light" panose="020F0302020204030204" pitchFamily="34" charset="0"/>
      <p:regular r:id="rId22"/>
      <p:bold r:id="rId23"/>
      <p:italic r:id="rId24"/>
      <p:boldItalic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Miriam Libre" pitchFamily="2" charset="-79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B600"/>
    <a:srgbClr val="F7C161"/>
    <a:srgbClr val="FFB84E"/>
    <a:srgbClr val="F19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52EAA3-07A0-1B4C-8861-A7F26D4EE7D2}" v="101" dt="2022-12-05T03:11:18.185"/>
  </p1510:revLst>
</p1510:revInfo>
</file>

<file path=ppt/tableStyles.xml><?xml version="1.0" encoding="utf-8"?>
<a:tblStyleLst xmlns:a="http://schemas.openxmlformats.org/drawingml/2006/main" def="{D5908D26-7AD2-4BE2-8D46-7E80C61A5C3D}">
  <a:tblStyle styleId="{D5908D26-7AD2-4BE2-8D46-7E80C61A5C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9EC53F3-C09D-45E3-81C7-79E32D511B3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650"/>
  </p:normalViewPr>
  <p:slideViewPr>
    <p:cSldViewPr snapToGrid="0">
      <p:cViewPr varScale="1">
        <p:scale>
          <a:sx n="154" d="100"/>
          <a:sy n="154" d="100"/>
        </p:scale>
        <p:origin x="2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njal S Patel" userId="33e4c3fa-4cb2-4c36-ae68-eaa17a4df6bc" providerId="ADAL" clId="{6152EAA3-07A0-1B4C-8861-A7F26D4EE7D2}"/>
    <pc:docChg chg="undo custSel addSld delSld modSld sldOrd">
      <pc:chgData name="Kinjal S Patel" userId="33e4c3fa-4cb2-4c36-ae68-eaa17a4df6bc" providerId="ADAL" clId="{6152EAA3-07A0-1B4C-8861-A7F26D4EE7D2}" dt="2022-12-05T03:26:43.526" v="2446" actId="20578"/>
      <pc:docMkLst>
        <pc:docMk/>
      </pc:docMkLst>
      <pc:sldChg chg="addSp delSp modSp add del mod setBg delDesignElem">
        <pc:chgData name="Kinjal S Patel" userId="33e4c3fa-4cb2-4c36-ae68-eaa17a4df6bc" providerId="ADAL" clId="{6152EAA3-07A0-1B4C-8861-A7F26D4EE7D2}" dt="2022-12-05T00:17:42.064" v="2075"/>
        <pc:sldMkLst>
          <pc:docMk/>
          <pc:sldMk cId="383094777" sldId="256"/>
        </pc:sldMkLst>
        <pc:spChg chg="mod">
          <ac:chgData name="Kinjal S Patel" userId="33e4c3fa-4cb2-4c36-ae68-eaa17a4df6bc" providerId="ADAL" clId="{6152EAA3-07A0-1B4C-8861-A7F26D4EE7D2}" dt="2022-12-05T00:16:06.660" v="2063"/>
          <ac:spMkLst>
            <pc:docMk/>
            <pc:sldMk cId="383094777" sldId="256"/>
            <ac:spMk id="2" creationId="{786345F7-87B3-622C-D973-C0D251C73E11}"/>
          </ac:spMkLst>
        </pc:spChg>
        <pc:spChg chg="mod">
          <ac:chgData name="Kinjal S Patel" userId="33e4c3fa-4cb2-4c36-ae68-eaa17a4df6bc" providerId="ADAL" clId="{6152EAA3-07A0-1B4C-8861-A7F26D4EE7D2}" dt="2022-12-05T00:17:42.064" v="2075"/>
          <ac:spMkLst>
            <pc:docMk/>
            <pc:sldMk cId="383094777" sldId="256"/>
            <ac:spMk id="3" creationId="{9BD92F14-08A3-B3BA-CC8D-970E73E63ED4}"/>
          </ac:spMkLst>
        </pc:spChg>
        <pc:spChg chg="add del mod">
          <ac:chgData name="Kinjal S Patel" userId="33e4c3fa-4cb2-4c36-ae68-eaa17a4df6bc" providerId="ADAL" clId="{6152EAA3-07A0-1B4C-8861-A7F26D4EE7D2}" dt="2022-12-04T23:57:26.426" v="1985" actId="767"/>
          <ac:spMkLst>
            <pc:docMk/>
            <pc:sldMk cId="383094777" sldId="256"/>
            <ac:spMk id="5" creationId="{08EDB9D6-A2FF-4A18-003D-A1FC57DB42F4}"/>
          </ac:spMkLst>
        </pc:spChg>
        <pc:spChg chg="add del">
          <ac:chgData name="Kinjal S Patel" userId="33e4c3fa-4cb2-4c36-ae68-eaa17a4df6bc" providerId="ADAL" clId="{6152EAA3-07A0-1B4C-8861-A7F26D4EE7D2}" dt="2022-12-05T00:08:41.215" v="2034"/>
          <ac:spMkLst>
            <pc:docMk/>
            <pc:sldMk cId="383094777" sldId="256"/>
            <ac:spMk id="27" creationId="{4EFE82FE-7465-AE46-88DF-34D347E83B84}"/>
          </ac:spMkLst>
        </pc:spChg>
        <pc:spChg chg="add del">
          <ac:chgData name="Kinjal S Patel" userId="33e4c3fa-4cb2-4c36-ae68-eaa17a4df6bc" providerId="ADAL" clId="{6152EAA3-07A0-1B4C-8861-A7F26D4EE7D2}" dt="2022-12-05T00:08:41.215" v="2034"/>
          <ac:spMkLst>
            <pc:docMk/>
            <pc:sldMk cId="383094777" sldId="256"/>
            <ac:spMk id="29" creationId="{B4F75AE3-A3AC-DE4C-98FE-EC9DC3BF8DA5}"/>
          </ac:spMkLst>
        </pc:spChg>
        <pc:spChg chg="add del">
          <ac:chgData name="Kinjal S Patel" userId="33e4c3fa-4cb2-4c36-ae68-eaa17a4df6bc" providerId="ADAL" clId="{6152EAA3-07A0-1B4C-8861-A7F26D4EE7D2}" dt="2022-12-05T00:11:16.221" v="2053"/>
          <ac:spMkLst>
            <pc:docMk/>
            <pc:sldMk cId="383094777" sldId="256"/>
            <ac:spMk id="76" creationId="{E862BE82-D00D-42C1-BF16-93AA37870C32}"/>
          </ac:spMkLst>
        </pc:spChg>
        <pc:spChg chg="add del">
          <ac:chgData name="Kinjal S Patel" userId="33e4c3fa-4cb2-4c36-ae68-eaa17a4df6bc" providerId="ADAL" clId="{6152EAA3-07A0-1B4C-8861-A7F26D4EE7D2}" dt="2022-12-05T00:11:16.221" v="2053"/>
          <ac:spMkLst>
            <pc:docMk/>
            <pc:sldMk cId="383094777" sldId="256"/>
            <ac:spMk id="77" creationId="{F6D92C2D-1D3D-4974-918C-06579FB354A9}"/>
          </ac:spMkLst>
        </pc:spChg>
        <pc:spChg chg="add del">
          <ac:chgData name="Kinjal S Patel" userId="33e4c3fa-4cb2-4c36-ae68-eaa17a4df6bc" providerId="ADAL" clId="{6152EAA3-07A0-1B4C-8861-A7F26D4EE7D2}" dt="2022-12-05T00:17:42.064" v="2075"/>
          <ac:spMkLst>
            <pc:docMk/>
            <pc:sldMk cId="383094777" sldId="256"/>
            <ac:spMk id="82" creationId="{C475749F-F487-4EFB-ABC7-C1359590EB76}"/>
          </ac:spMkLst>
        </pc:spChg>
        <pc:grpChg chg="add del">
          <ac:chgData name="Kinjal S Patel" userId="33e4c3fa-4cb2-4c36-ae68-eaa17a4df6bc" providerId="ADAL" clId="{6152EAA3-07A0-1B4C-8861-A7F26D4EE7D2}" dt="2022-12-05T00:08:41.215" v="2034"/>
          <ac:grpSpMkLst>
            <pc:docMk/>
            <pc:sldMk cId="383094777" sldId="256"/>
            <ac:grpSpMk id="31" creationId="{44406D7A-DB1A-D940-8AD1-93FAF9DD7199}"/>
          </ac:grpSpMkLst>
        </pc:grpChg>
        <pc:picChg chg="add del mod">
          <ac:chgData name="Kinjal S Patel" userId="33e4c3fa-4cb2-4c36-ae68-eaa17a4df6bc" providerId="ADAL" clId="{6152EAA3-07A0-1B4C-8861-A7F26D4EE7D2}" dt="2022-12-04T23:57:00.926" v="1981"/>
          <ac:picMkLst>
            <pc:docMk/>
            <pc:sldMk cId="383094777" sldId="256"/>
            <ac:picMk id="4" creationId="{5E27F178-1267-F41F-5766-F830BB9A8596}"/>
          </ac:picMkLst>
        </pc:picChg>
        <pc:picChg chg="mod">
          <ac:chgData name="Kinjal S Patel" userId="33e4c3fa-4cb2-4c36-ae68-eaa17a4df6bc" providerId="ADAL" clId="{6152EAA3-07A0-1B4C-8861-A7F26D4EE7D2}" dt="2022-12-04T23:57:23.233" v="1983" actId="14100"/>
          <ac:picMkLst>
            <pc:docMk/>
            <pc:sldMk cId="383094777" sldId="256"/>
            <ac:picMk id="22" creationId="{72BE5D7B-2FFF-14C0-48C6-678FAB7E5307}"/>
          </ac:picMkLst>
        </pc:picChg>
        <pc:cxnChg chg="add del">
          <ac:chgData name="Kinjal S Patel" userId="33e4c3fa-4cb2-4c36-ae68-eaa17a4df6bc" providerId="ADAL" clId="{6152EAA3-07A0-1B4C-8861-A7F26D4EE7D2}" dt="2022-12-05T00:08:41.215" v="2034"/>
          <ac:cxnSpMkLst>
            <pc:docMk/>
            <pc:sldMk cId="383094777" sldId="256"/>
            <ac:cxnSpMk id="40" creationId="{41C79BB7-CCAB-2243-9830-5569626C4D01}"/>
          </ac:cxnSpMkLst>
        </pc:cxnChg>
      </pc:sldChg>
      <pc:sldChg chg="addSp delSp add del setBg delDesignElem">
        <pc:chgData name="Kinjal S Patel" userId="33e4c3fa-4cb2-4c36-ae68-eaa17a4df6bc" providerId="ADAL" clId="{6152EAA3-07A0-1B4C-8861-A7F26D4EE7D2}" dt="2022-12-05T00:19:42.643" v="2085"/>
        <pc:sldMkLst>
          <pc:docMk/>
          <pc:sldMk cId="250728937" sldId="257"/>
        </pc:sldMkLst>
        <pc:spChg chg="add del">
          <ac:chgData name="Kinjal S Patel" userId="33e4c3fa-4cb2-4c36-ae68-eaa17a4df6bc" providerId="ADAL" clId="{6152EAA3-07A0-1B4C-8861-A7F26D4EE7D2}" dt="2022-12-05T00:19:42.643" v="2085"/>
          <ac:spMkLst>
            <pc:docMk/>
            <pc:sldMk cId="250728937" sldId="257"/>
            <ac:spMk id="35" creationId="{24747089-0322-4B03-B224-817DD4C8B708}"/>
          </ac:spMkLst>
        </pc:spChg>
        <pc:spChg chg="add del">
          <ac:chgData name="Kinjal S Patel" userId="33e4c3fa-4cb2-4c36-ae68-eaa17a4df6bc" providerId="ADAL" clId="{6152EAA3-07A0-1B4C-8861-A7F26D4EE7D2}" dt="2022-12-05T00:19:42.643" v="2085"/>
          <ac:spMkLst>
            <pc:docMk/>
            <pc:sldMk cId="250728937" sldId="257"/>
            <ac:spMk id="37" creationId="{7228512D-3055-4911-A4D1-4A084C9C4201}"/>
          </ac:spMkLst>
        </pc:spChg>
        <pc:spChg chg="add del">
          <ac:chgData name="Kinjal S Patel" userId="33e4c3fa-4cb2-4c36-ae68-eaa17a4df6bc" providerId="ADAL" clId="{6152EAA3-07A0-1B4C-8861-A7F26D4EE7D2}" dt="2022-12-05T00:19:42.643" v="2085"/>
          <ac:spMkLst>
            <pc:docMk/>
            <pc:sldMk cId="250728937" sldId="257"/>
            <ac:spMk id="39" creationId="{3C98C7BF-70D9-4D19-BD2D-D808991FDF60}"/>
          </ac:spMkLst>
        </pc:spChg>
        <pc:spChg chg="add del">
          <ac:chgData name="Kinjal S Patel" userId="33e4c3fa-4cb2-4c36-ae68-eaa17a4df6bc" providerId="ADAL" clId="{6152EAA3-07A0-1B4C-8861-A7F26D4EE7D2}" dt="2022-12-05T00:19:42.643" v="2085"/>
          <ac:spMkLst>
            <pc:docMk/>
            <pc:sldMk cId="250728937" sldId="257"/>
            <ac:spMk id="41" creationId="{B497CCB5-5FC2-473C-AFCC-2430CEF1DF71}"/>
          </ac:spMkLst>
        </pc:spChg>
        <pc:spChg chg="add del">
          <ac:chgData name="Kinjal S Patel" userId="33e4c3fa-4cb2-4c36-ae68-eaa17a4df6bc" providerId="ADAL" clId="{6152EAA3-07A0-1B4C-8861-A7F26D4EE7D2}" dt="2022-12-05T00:19:42.643" v="2085"/>
          <ac:spMkLst>
            <pc:docMk/>
            <pc:sldMk cId="250728937" sldId="257"/>
            <ac:spMk id="43" creationId="{599C8C75-BFDF-44E7-A028-EEB5EDD58817}"/>
          </ac:spMkLst>
        </pc:spChg>
        <pc:spChg chg="add del">
          <ac:chgData name="Kinjal S Patel" userId="33e4c3fa-4cb2-4c36-ae68-eaa17a4df6bc" providerId="ADAL" clId="{6152EAA3-07A0-1B4C-8861-A7F26D4EE7D2}" dt="2022-12-05T00:19:42.643" v="2085"/>
          <ac:spMkLst>
            <pc:docMk/>
            <pc:sldMk cId="250728937" sldId="257"/>
            <ac:spMk id="45" creationId="{FFD685C2-1A84-41DE-BFA0-0A068F83D2D2}"/>
          </ac:spMkLst>
        </pc:spChg>
      </pc:sldChg>
      <pc:sldChg chg="addSp modSp mod">
        <pc:chgData name="Kinjal S Patel" userId="33e4c3fa-4cb2-4c36-ae68-eaa17a4df6bc" providerId="ADAL" clId="{6152EAA3-07A0-1B4C-8861-A7F26D4EE7D2}" dt="2022-12-05T00:00:19.087" v="2004"/>
        <pc:sldMkLst>
          <pc:docMk/>
          <pc:sldMk cId="0" sldId="259"/>
        </pc:sldMkLst>
        <pc:spChg chg="add mod">
          <ac:chgData name="Kinjal S Patel" userId="33e4c3fa-4cb2-4c36-ae68-eaa17a4df6bc" providerId="ADAL" clId="{6152EAA3-07A0-1B4C-8861-A7F26D4EE7D2}" dt="2022-12-04T22:28:08.251" v="234" actId="1076"/>
          <ac:spMkLst>
            <pc:docMk/>
            <pc:sldMk cId="0" sldId="259"/>
            <ac:spMk id="6" creationId="{857FB779-AD94-3CBF-1AC9-E7F3E7EB07BA}"/>
          </ac:spMkLst>
        </pc:spChg>
        <pc:spChg chg="mod">
          <ac:chgData name="Kinjal S Patel" userId="33e4c3fa-4cb2-4c36-ae68-eaa17a4df6bc" providerId="ADAL" clId="{6152EAA3-07A0-1B4C-8861-A7F26D4EE7D2}" dt="2022-12-04T22:28:02.650" v="233" actId="20577"/>
          <ac:spMkLst>
            <pc:docMk/>
            <pc:sldMk cId="0" sldId="259"/>
            <ac:spMk id="262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0" sldId="259"/>
            <ac:spMk id="263" creationId="{00000000-0000-0000-0000-000000000000}"/>
          </ac:spMkLst>
        </pc:spChg>
      </pc:sldChg>
      <pc:sldChg chg="del">
        <pc:chgData name="Kinjal S Patel" userId="33e4c3fa-4cb2-4c36-ae68-eaa17a4df6bc" providerId="ADAL" clId="{6152EAA3-07A0-1B4C-8861-A7F26D4EE7D2}" dt="2022-12-04T22:24:26.282" v="177" actId="2696"/>
        <pc:sldMkLst>
          <pc:docMk/>
          <pc:sldMk cId="0" sldId="264"/>
        </pc:sldMkLst>
      </pc:sldChg>
      <pc:sldChg chg="addSp modSp del ord">
        <pc:chgData name="Kinjal S Patel" userId="33e4c3fa-4cb2-4c36-ae68-eaa17a4df6bc" providerId="ADAL" clId="{6152EAA3-07A0-1B4C-8861-A7F26D4EE7D2}" dt="2022-12-04T22:57:27.786" v="854" actId="2696"/>
        <pc:sldMkLst>
          <pc:docMk/>
          <pc:sldMk cId="0" sldId="265"/>
        </pc:sldMkLst>
        <pc:spChg chg="add mod">
          <ac:chgData name="Kinjal S Patel" userId="33e4c3fa-4cb2-4c36-ae68-eaa17a4df6bc" providerId="ADAL" clId="{6152EAA3-07A0-1B4C-8861-A7F26D4EE7D2}" dt="2022-12-04T22:57:23.434" v="852" actId="767"/>
          <ac:spMkLst>
            <pc:docMk/>
            <pc:sldMk cId="0" sldId="265"/>
            <ac:spMk id="2" creationId="{AC43FF36-16F5-C30B-A340-F13B8417E6E7}"/>
          </ac:spMkLst>
        </pc:spChg>
        <pc:spChg chg="add mod">
          <ac:chgData name="Kinjal S Patel" userId="33e4c3fa-4cb2-4c36-ae68-eaa17a4df6bc" providerId="ADAL" clId="{6152EAA3-07A0-1B4C-8861-A7F26D4EE7D2}" dt="2022-12-04T22:57:24.904" v="853" actId="767"/>
          <ac:spMkLst>
            <pc:docMk/>
            <pc:sldMk cId="0" sldId="265"/>
            <ac:spMk id="3" creationId="{A7754541-F942-AF97-887C-446CF63E3046}"/>
          </ac:spMkLst>
        </pc:spChg>
      </pc:sldChg>
      <pc:sldChg chg="addSp delSp modSp mod ord setBg">
        <pc:chgData name="Kinjal S Patel" userId="33e4c3fa-4cb2-4c36-ae68-eaa17a4df6bc" providerId="ADAL" clId="{6152EAA3-07A0-1B4C-8861-A7F26D4EE7D2}" dt="2022-12-05T03:13:55.161" v="2419" actId="5793"/>
        <pc:sldMkLst>
          <pc:docMk/>
          <pc:sldMk cId="0" sldId="271"/>
        </pc:sldMkLst>
        <pc:spChg chg="add mod">
          <ac:chgData name="Kinjal S Patel" userId="33e4c3fa-4cb2-4c36-ae68-eaa17a4df6bc" providerId="ADAL" clId="{6152EAA3-07A0-1B4C-8861-A7F26D4EE7D2}" dt="2022-12-05T03:13:55.161" v="2419" actId="5793"/>
          <ac:spMkLst>
            <pc:docMk/>
            <pc:sldMk cId="0" sldId="271"/>
            <ac:spMk id="6" creationId="{FB4EFC60-E7B7-83D1-829F-387D75F94E15}"/>
          </ac:spMkLst>
        </pc:spChg>
        <pc:spChg chg="add del mod">
          <ac:chgData name="Kinjal S Patel" userId="33e4c3fa-4cb2-4c36-ae68-eaa17a4df6bc" providerId="ADAL" clId="{6152EAA3-07A0-1B4C-8861-A7F26D4EE7D2}" dt="2022-12-04T23:45:47.693" v="1901"/>
          <ac:spMkLst>
            <pc:docMk/>
            <pc:sldMk cId="0" sldId="271"/>
            <ac:spMk id="7" creationId="{7FCA39C2-54F5-7F28-55F7-2378663E6530}"/>
          </ac:spMkLst>
        </pc:spChg>
        <pc:spChg chg="del mod">
          <ac:chgData name="Kinjal S Patel" userId="33e4c3fa-4cb2-4c36-ae68-eaa17a4df6bc" providerId="ADAL" clId="{6152EAA3-07A0-1B4C-8861-A7F26D4EE7D2}" dt="2022-12-04T22:34:37.106" v="376" actId="478"/>
          <ac:spMkLst>
            <pc:docMk/>
            <pc:sldMk cId="0" sldId="271"/>
            <ac:spMk id="377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3:13:46.771" v="2413" actId="1076"/>
          <ac:spMkLst>
            <pc:docMk/>
            <pc:sldMk cId="0" sldId="271"/>
            <ac:spMk id="378" creationId="{00000000-0000-0000-0000-000000000000}"/>
          </ac:spMkLst>
        </pc:spChg>
        <pc:spChg chg="del mod">
          <ac:chgData name="Kinjal S Patel" userId="33e4c3fa-4cb2-4c36-ae68-eaa17a4df6bc" providerId="ADAL" clId="{6152EAA3-07A0-1B4C-8861-A7F26D4EE7D2}" dt="2022-12-04T22:35:14.650" v="402" actId="478"/>
          <ac:spMkLst>
            <pc:docMk/>
            <pc:sldMk cId="0" sldId="271"/>
            <ac:spMk id="379" creationId="{00000000-0000-0000-0000-000000000000}"/>
          </ac:spMkLst>
        </pc:spChg>
        <pc:spChg chg="del mod">
          <ac:chgData name="Kinjal S Patel" userId="33e4c3fa-4cb2-4c36-ae68-eaa17a4df6bc" providerId="ADAL" clId="{6152EAA3-07A0-1B4C-8861-A7F26D4EE7D2}" dt="2022-12-04T22:38:57.061" v="497" actId="478"/>
          <ac:spMkLst>
            <pc:docMk/>
            <pc:sldMk cId="0" sldId="271"/>
            <ac:spMk id="380" creationId="{00000000-0000-0000-0000-000000000000}"/>
          </ac:spMkLst>
        </pc:spChg>
        <pc:spChg chg="del mod">
          <ac:chgData name="Kinjal S Patel" userId="33e4c3fa-4cb2-4c36-ae68-eaa17a4df6bc" providerId="ADAL" clId="{6152EAA3-07A0-1B4C-8861-A7F26D4EE7D2}" dt="2022-12-04T22:33:25.822" v="307" actId="478"/>
          <ac:spMkLst>
            <pc:docMk/>
            <pc:sldMk cId="0" sldId="271"/>
            <ac:spMk id="381" creationId="{00000000-0000-0000-0000-000000000000}"/>
          </ac:spMkLst>
        </pc:spChg>
        <pc:spChg chg="del mod">
          <ac:chgData name="Kinjal S Patel" userId="33e4c3fa-4cb2-4c36-ae68-eaa17a4df6bc" providerId="ADAL" clId="{6152EAA3-07A0-1B4C-8861-A7F26D4EE7D2}" dt="2022-12-04T22:33:52.286" v="320" actId="478"/>
          <ac:spMkLst>
            <pc:docMk/>
            <pc:sldMk cId="0" sldId="271"/>
            <ac:spMk id="382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0" sldId="271"/>
            <ac:spMk id="383" creationId="{00000000-0000-0000-0000-000000000000}"/>
          </ac:spMkLst>
        </pc:spChg>
        <pc:grpChg chg="mod">
          <ac:chgData name="Kinjal S Patel" userId="33e4c3fa-4cb2-4c36-ae68-eaa17a4df6bc" providerId="ADAL" clId="{6152EAA3-07A0-1B4C-8861-A7F26D4EE7D2}" dt="2022-12-04T22:39:16.904" v="500" actId="1076"/>
          <ac:grpSpMkLst>
            <pc:docMk/>
            <pc:sldMk cId="0" sldId="271"/>
            <ac:grpSpMk id="384" creationId="{00000000-0000-0000-0000-000000000000}"/>
          </ac:grpSpMkLst>
        </pc:grpChg>
      </pc:sldChg>
      <pc:sldChg chg="addSp delSp modSp mod ord">
        <pc:chgData name="Kinjal S Patel" userId="33e4c3fa-4cb2-4c36-ae68-eaa17a4df6bc" providerId="ADAL" clId="{6152EAA3-07A0-1B4C-8861-A7F26D4EE7D2}" dt="2022-12-05T00:00:19.087" v="2004"/>
        <pc:sldMkLst>
          <pc:docMk/>
          <pc:sldMk cId="0" sldId="275"/>
        </pc:sldMkLst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0" sldId="275"/>
            <ac:spMk id="446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2:55:56.752" v="840" actId="313"/>
          <ac:spMkLst>
            <pc:docMk/>
            <pc:sldMk cId="0" sldId="275"/>
            <ac:spMk id="455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2:35:53.879" v="457"/>
          <ac:spMkLst>
            <pc:docMk/>
            <pc:sldMk cId="0" sldId="275"/>
            <ac:spMk id="462" creationId="{CBC65C2B-D829-AE62-7D82-3898C72D9DA8}"/>
          </ac:spMkLst>
        </pc:spChg>
        <pc:spChg chg="mod">
          <ac:chgData name="Kinjal S Patel" userId="33e4c3fa-4cb2-4c36-ae68-eaa17a4df6bc" providerId="ADAL" clId="{6152EAA3-07A0-1B4C-8861-A7F26D4EE7D2}" dt="2022-12-04T22:35:53.879" v="457"/>
          <ac:spMkLst>
            <pc:docMk/>
            <pc:sldMk cId="0" sldId="275"/>
            <ac:spMk id="463" creationId="{2F6F48BA-3F4A-DBE7-BBCE-91AC299CC540}"/>
          </ac:spMkLst>
        </pc:spChg>
        <pc:spChg chg="mod">
          <ac:chgData name="Kinjal S Patel" userId="33e4c3fa-4cb2-4c36-ae68-eaa17a4df6bc" providerId="ADAL" clId="{6152EAA3-07A0-1B4C-8861-A7F26D4EE7D2}" dt="2022-12-04T22:35:53.879" v="457"/>
          <ac:spMkLst>
            <pc:docMk/>
            <pc:sldMk cId="0" sldId="275"/>
            <ac:spMk id="464" creationId="{A4429535-FF78-7E97-AEE7-1476D57F93A6}"/>
          </ac:spMkLst>
        </pc:spChg>
        <pc:spChg chg="mod">
          <ac:chgData name="Kinjal S Patel" userId="33e4c3fa-4cb2-4c36-ae68-eaa17a4df6bc" providerId="ADAL" clId="{6152EAA3-07A0-1B4C-8861-A7F26D4EE7D2}" dt="2022-12-04T22:35:53.879" v="457"/>
          <ac:spMkLst>
            <pc:docMk/>
            <pc:sldMk cId="0" sldId="275"/>
            <ac:spMk id="465" creationId="{0D749355-DC14-7327-52A6-66249DEA1EEB}"/>
          </ac:spMkLst>
        </pc:spChg>
        <pc:spChg chg="mod">
          <ac:chgData name="Kinjal S Patel" userId="33e4c3fa-4cb2-4c36-ae68-eaa17a4df6bc" providerId="ADAL" clId="{6152EAA3-07A0-1B4C-8861-A7F26D4EE7D2}" dt="2022-12-04T22:39:50.874" v="501"/>
          <ac:spMkLst>
            <pc:docMk/>
            <pc:sldMk cId="0" sldId="275"/>
            <ac:spMk id="467" creationId="{19E52B8A-04A1-DBCE-CFF2-6D84AB351793}"/>
          </ac:spMkLst>
        </pc:spChg>
        <pc:spChg chg="mod">
          <ac:chgData name="Kinjal S Patel" userId="33e4c3fa-4cb2-4c36-ae68-eaa17a4df6bc" providerId="ADAL" clId="{6152EAA3-07A0-1B4C-8861-A7F26D4EE7D2}" dt="2022-12-04T22:39:50.874" v="501"/>
          <ac:spMkLst>
            <pc:docMk/>
            <pc:sldMk cId="0" sldId="275"/>
            <ac:spMk id="468" creationId="{09316AD7-7D78-5BF3-AF0B-048D2B207E02}"/>
          </ac:spMkLst>
        </pc:spChg>
        <pc:spChg chg="mod">
          <ac:chgData name="Kinjal S Patel" userId="33e4c3fa-4cb2-4c36-ae68-eaa17a4df6bc" providerId="ADAL" clId="{6152EAA3-07A0-1B4C-8861-A7F26D4EE7D2}" dt="2022-12-04T22:39:56.066" v="502"/>
          <ac:spMkLst>
            <pc:docMk/>
            <pc:sldMk cId="0" sldId="275"/>
            <ac:spMk id="470" creationId="{B7704F58-3038-6716-A7B8-E8E0C8E041E2}"/>
          </ac:spMkLst>
        </pc:spChg>
        <pc:spChg chg="mod">
          <ac:chgData name="Kinjal S Patel" userId="33e4c3fa-4cb2-4c36-ae68-eaa17a4df6bc" providerId="ADAL" clId="{6152EAA3-07A0-1B4C-8861-A7F26D4EE7D2}" dt="2022-12-04T22:39:56.066" v="502"/>
          <ac:spMkLst>
            <pc:docMk/>
            <pc:sldMk cId="0" sldId="275"/>
            <ac:spMk id="471" creationId="{AAA00EF0-F746-EB5A-1813-41C1339DEEB8}"/>
          </ac:spMkLst>
        </pc:spChg>
        <pc:grpChg chg="add mod">
          <ac:chgData name="Kinjal S Patel" userId="33e4c3fa-4cb2-4c36-ae68-eaa17a4df6bc" providerId="ADAL" clId="{6152EAA3-07A0-1B4C-8861-A7F26D4EE7D2}" dt="2022-12-04T22:56:25.650" v="845" actId="14100"/>
          <ac:grpSpMkLst>
            <pc:docMk/>
            <pc:sldMk cId="0" sldId="275"/>
            <ac:grpSpMk id="63" creationId="{EF28891D-F0FD-DF43-32DC-5A22C6517A24}"/>
          </ac:grpSpMkLst>
        </pc:grpChg>
        <pc:grpChg chg="add mod">
          <ac:chgData name="Kinjal S Patel" userId="33e4c3fa-4cb2-4c36-ae68-eaa17a4df6bc" providerId="ADAL" clId="{6152EAA3-07A0-1B4C-8861-A7F26D4EE7D2}" dt="2022-12-04T22:39:50.874" v="501"/>
          <ac:grpSpMkLst>
            <pc:docMk/>
            <pc:sldMk cId="0" sldId="275"/>
            <ac:grpSpMk id="466" creationId="{4B1EA301-C782-226B-0D68-030F7367E91E}"/>
          </ac:grpSpMkLst>
        </pc:grpChg>
        <pc:grpChg chg="add del mod">
          <ac:chgData name="Kinjal S Patel" userId="33e4c3fa-4cb2-4c36-ae68-eaa17a4df6bc" providerId="ADAL" clId="{6152EAA3-07A0-1B4C-8861-A7F26D4EE7D2}" dt="2022-12-04T22:39:58.935" v="503"/>
          <ac:grpSpMkLst>
            <pc:docMk/>
            <pc:sldMk cId="0" sldId="275"/>
            <ac:grpSpMk id="469" creationId="{2FE9CF79-2C44-D1CC-7205-83159998923E}"/>
          </ac:grpSpMkLst>
        </pc:grpChg>
        <pc:picChg chg="mod">
          <ac:chgData name="Kinjal S Patel" userId="33e4c3fa-4cb2-4c36-ae68-eaa17a4df6bc" providerId="ADAL" clId="{6152EAA3-07A0-1B4C-8861-A7F26D4EE7D2}" dt="2022-12-04T22:56:38.955" v="848" actId="1076"/>
          <ac:picMkLst>
            <pc:docMk/>
            <pc:sldMk cId="0" sldId="275"/>
            <ac:picMk id="62" creationId="{F17F16B3-C005-E9B9-DE9C-B4F6F0468E56}"/>
          </ac:picMkLst>
        </pc:picChg>
        <pc:picChg chg="add del mod">
          <ac:chgData name="Kinjal S Patel" userId="33e4c3fa-4cb2-4c36-ae68-eaa17a4df6bc" providerId="ADAL" clId="{6152EAA3-07A0-1B4C-8861-A7F26D4EE7D2}" dt="2022-12-04T22:40:47.053" v="515" actId="478"/>
          <ac:picMkLst>
            <pc:docMk/>
            <pc:sldMk cId="0" sldId="275"/>
            <ac:picMk id="472" creationId="{0E078F02-DED9-FC63-5DFC-68F44D0176C6}"/>
          </ac:picMkLst>
        </pc:picChg>
        <pc:picChg chg="add del mod modCrop">
          <ac:chgData name="Kinjal S Patel" userId="33e4c3fa-4cb2-4c36-ae68-eaa17a4df6bc" providerId="ADAL" clId="{6152EAA3-07A0-1B4C-8861-A7F26D4EE7D2}" dt="2022-12-04T22:50:24.065" v="655" actId="478"/>
          <ac:picMkLst>
            <pc:docMk/>
            <pc:sldMk cId="0" sldId="275"/>
            <ac:picMk id="474" creationId="{EB7E99FC-2E40-B546-9C1B-34302E40FB77}"/>
          </ac:picMkLst>
        </pc:picChg>
        <pc:picChg chg="add mod modCrop">
          <ac:chgData name="Kinjal S Patel" userId="33e4c3fa-4cb2-4c36-ae68-eaa17a4df6bc" providerId="ADAL" clId="{6152EAA3-07A0-1B4C-8861-A7F26D4EE7D2}" dt="2022-12-04T22:56:32.603" v="847" actId="14100"/>
          <ac:picMkLst>
            <pc:docMk/>
            <pc:sldMk cId="0" sldId="275"/>
            <ac:picMk id="476" creationId="{678FBBAB-4458-69D0-7136-C18D9AFEAFA6}"/>
          </ac:picMkLst>
        </pc:picChg>
      </pc:sldChg>
      <pc:sldChg chg="addSp delSp modSp del mod ord">
        <pc:chgData name="Kinjal S Patel" userId="33e4c3fa-4cb2-4c36-ae68-eaa17a4df6bc" providerId="ADAL" clId="{6152EAA3-07A0-1B4C-8861-A7F26D4EE7D2}" dt="2022-12-05T03:07:15.149" v="2264" actId="2696"/>
        <pc:sldMkLst>
          <pc:docMk/>
          <pc:sldMk cId="0" sldId="276"/>
        </pc:sldMkLst>
        <pc:spChg chg="add del mod">
          <ac:chgData name="Kinjal S Patel" userId="33e4c3fa-4cb2-4c36-ae68-eaa17a4df6bc" providerId="ADAL" clId="{6152EAA3-07A0-1B4C-8861-A7F26D4EE7D2}" dt="2022-12-04T23:34:17.204" v="1634"/>
          <ac:spMkLst>
            <pc:docMk/>
            <pc:sldMk cId="0" sldId="276"/>
            <ac:spMk id="5" creationId="{218F6427-0AD6-AF41-81F3-822E83C5FB00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0" sldId="276"/>
            <ac:spMk id="466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3:01:17.437" v="2178" actId="255"/>
          <ac:spMkLst>
            <pc:docMk/>
            <pc:sldMk cId="0" sldId="276"/>
            <ac:spMk id="467" creationId="{00000000-0000-0000-0000-000000000000}"/>
          </ac:spMkLst>
        </pc:spChg>
        <pc:grpChg chg="del mod">
          <ac:chgData name="Kinjal S Patel" userId="33e4c3fa-4cb2-4c36-ae68-eaa17a4df6bc" providerId="ADAL" clId="{6152EAA3-07A0-1B4C-8861-A7F26D4EE7D2}" dt="2022-12-05T02:56:21.408" v="2123" actId="478"/>
          <ac:grpSpMkLst>
            <pc:docMk/>
            <pc:sldMk cId="0" sldId="276"/>
            <ac:grpSpMk id="474" creationId="{00000000-0000-0000-0000-000000000000}"/>
          </ac:grpSpMkLst>
        </pc:grpChg>
        <pc:picChg chg="add mod">
          <ac:chgData name="Kinjal S Patel" userId="33e4c3fa-4cb2-4c36-ae68-eaa17a4df6bc" providerId="ADAL" clId="{6152EAA3-07A0-1B4C-8861-A7F26D4EE7D2}" dt="2022-12-05T02:57:14.992" v="2131" actId="1076"/>
          <ac:picMkLst>
            <pc:docMk/>
            <pc:sldMk cId="0" sldId="276"/>
            <ac:picMk id="3" creationId="{3F6164FD-DE91-288A-95B2-627F546B3073}"/>
          </ac:picMkLst>
        </pc:picChg>
        <pc:picChg chg="add del mod modCrop">
          <ac:chgData name="Kinjal S Patel" userId="33e4c3fa-4cb2-4c36-ae68-eaa17a4df6bc" providerId="ADAL" clId="{6152EAA3-07A0-1B4C-8861-A7F26D4EE7D2}" dt="2022-12-04T22:51:58.659" v="671" actId="478"/>
          <ac:picMkLst>
            <pc:docMk/>
            <pc:sldMk cId="0" sldId="276"/>
            <ac:picMk id="4" creationId="{A92B9E72-358F-0DAF-1711-7D543C35942B}"/>
          </ac:picMkLst>
        </pc:picChg>
      </pc:sldChg>
      <pc:sldChg chg="addSp delSp modSp mod ord">
        <pc:chgData name="Kinjal S Patel" userId="33e4c3fa-4cb2-4c36-ae68-eaa17a4df6bc" providerId="ADAL" clId="{6152EAA3-07A0-1B4C-8861-A7F26D4EE7D2}" dt="2022-12-05T00:00:19.087" v="2004"/>
        <pc:sldMkLst>
          <pc:docMk/>
          <pc:sldMk cId="0" sldId="277"/>
        </pc:sldMkLst>
        <pc:spChg chg="add del">
          <ac:chgData name="Kinjal S Patel" userId="33e4c3fa-4cb2-4c36-ae68-eaa17a4df6bc" providerId="ADAL" clId="{6152EAA3-07A0-1B4C-8861-A7F26D4EE7D2}" dt="2022-12-04T22:43:20.168" v="519" actId="22"/>
          <ac:spMkLst>
            <pc:docMk/>
            <pc:sldMk cId="0" sldId="277"/>
            <ac:spMk id="3" creationId="{1228EA2D-DAE5-702D-14C7-82D96CCFEC33}"/>
          </ac:spMkLst>
        </pc:spChg>
        <pc:spChg chg="mod">
          <ac:chgData name="Kinjal S Patel" userId="33e4c3fa-4cb2-4c36-ae68-eaa17a4df6bc" providerId="ADAL" clId="{6152EAA3-07A0-1B4C-8861-A7F26D4EE7D2}" dt="2022-12-04T23:43:51.671" v="1870" actId="207"/>
          <ac:spMkLst>
            <pc:docMk/>
            <pc:sldMk cId="0" sldId="277"/>
            <ac:spMk id="10" creationId="{295EDD9C-D6D5-B5AC-5AAF-C7EDF2F5AFE5}"/>
          </ac:spMkLst>
        </pc:spChg>
        <pc:spChg chg="mod">
          <ac:chgData name="Kinjal S Patel" userId="33e4c3fa-4cb2-4c36-ae68-eaa17a4df6bc" providerId="ADAL" clId="{6152EAA3-07A0-1B4C-8861-A7F26D4EE7D2}" dt="2022-12-04T23:43:51.671" v="1870" actId="207"/>
          <ac:spMkLst>
            <pc:docMk/>
            <pc:sldMk cId="0" sldId="277"/>
            <ac:spMk id="11" creationId="{7351D996-B1EB-C8F1-BAF8-B3F5C6C13606}"/>
          </ac:spMkLst>
        </pc:spChg>
        <pc:spChg chg="mod">
          <ac:chgData name="Kinjal S Patel" userId="33e4c3fa-4cb2-4c36-ae68-eaa17a4df6bc" providerId="ADAL" clId="{6152EAA3-07A0-1B4C-8861-A7F26D4EE7D2}" dt="2022-12-04T23:43:51.671" v="1870" actId="207"/>
          <ac:spMkLst>
            <pc:docMk/>
            <pc:sldMk cId="0" sldId="277"/>
            <ac:spMk id="12" creationId="{1DA65463-AB62-0316-BE67-33515D98DE89}"/>
          </ac:spMkLst>
        </pc:spChg>
        <pc:spChg chg="mod">
          <ac:chgData name="Kinjal S Patel" userId="33e4c3fa-4cb2-4c36-ae68-eaa17a4df6bc" providerId="ADAL" clId="{6152EAA3-07A0-1B4C-8861-A7F26D4EE7D2}" dt="2022-12-04T23:43:51.671" v="1870" actId="207"/>
          <ac:spMkLst>
            <pc:docMk/>
            <pc:sldMk cId="0" sldId="277"/>
            <ac:spMk id="13" creationId="{83643085-68A7-6682-B312-170F615C9682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0" sldId="277"/>
            <ac:spMk id="484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0:00:17.906" v="2003"/>
          <ac:spMkLst>
            <pc:docMk/>
            <pc:sldMk cId="0" sldId="277"/>
            <ac:spMk id="485" creationId="{00000000-0000-0000-0000-000000000000}"/>
          </ac:spMkLst>
        </pc:spChg>
        <pc:grpChg chg="add del mod">
          <ac:chgData name="Kinjal S Patel" userId="33e4c3fa-4cb2-4c36-ae68-eaa17a4df6bc" providerId="ADAL" clId="{6152EAA3-07A0-1B4C-8861-A7F26D4EE7D2}" dt="2022-12-04T23:43:52.676" v="1872"/>
          <ac:grpSpMkLst>
            <pc:docMk/>
            <pc:sldMk cId="0" sldId="277"/>
            <ac:grpSpMk id="9" creationId="{594C0391-4F3C-A780-7175-E9FD64D6239D}"/>
          </ac:grpSpMkLst>
        </pc:grpChg>
        <pc:grpChg chg="mod">
          <ac:chgData name="Kinjal S Patel" userId="33e4c3fa-4cb2-4c36-ae68-eaa17a4df6bc" providerId="ADAL" clId="{6152EAA3-07A0-1B4C-8861-A7F26D4EE7D2}" dt="2022-12-04T23:11:23.913" v="1058" actId="14100"/>
          <ac:grpSpMkLst>
            <pc:docMk/>
            <pc:sldMk cId="0" sldId="277"/>
            <ac:grpSpMk id="486" creationId="{00000000-0000-0000-0000-000000000000}"/>
          </ac:grpSpMkLst>
        </pc:grpChg>
        <pc:picChg chg="add del mod modCrop">
          <ac:chgData name="Kinjal S Patel" userId="33e4c3fa-4cb2-4c36-ae68-eaa17a4df6bc" providerId="ADAL" clId="{6152EAA3-07A0-1B4C-8861-A7F26D4EE7D2}" dt="2022-12-04T22:46:19.573" v="577" actId="478"/>
          <ac:picMkLst>
            <pc:docMk/>
            <pc:sldMk cId="0" sldId="277"/>
            <ac:picMk id="5" creationId="{B2983F42-834F-8960-1CA9-CF18A37F7CC9}"/>
          </ac:picMkLst>
        </pc:picChg>
        <pc:picChg chg="add del mod">
          <ac:chgData name="Kinjal S Patel" userId="33e4c3fa-4cb2-4c36-ae68-eaa17a4df6bc" providerId="ADAL" clId="{6152EAA3-07A0-1B4C-8861-A7F26D4EE7D2}" dt="2022-12-04T23:10:20.495" v="1044" actId="478"/>
          <ac:picMkLst>
            <pc:docMk/>
            <pc:sldMk cId="0" sldId="277"/>
            <ac:picMk id="6" creationId="{F715B3C2-3C54-A307-E494-069F17ED43B7}"/>
          </ac:picMkLst>
        </pc:picChg>
        <pc:picChg chg="add mod">
          <ac:chgData name="Kinjal S Patel" userId="33e4c3fa-4cb2-4c36-ae68-eaa17a4df6bc" providerId="ADAL" clId="{6152EAA3-07A0-1B4C-8861-A7F26D4EE7D2}" dt="2022-12-04T23:12:11.429" v="1063" actId="1076"/>
          <ac:picMkLst>
            <pc:docMk/>
            <pc:sldMk cId="0" sldId="277"/>
            <ac:picMk id="8" creationId="{0BD1260D-D200-9D7E-D153-175AD5DD8BD5}"/>
          </ac:picMkLst>
        </pc:picChg>
      </pc:sldChg>
      <pc:sldChg chg="del">
        <pc:chgData name="Kinjal S Patel" userId="33e4c3fa-4cb2-4c36-ae68-eaa17a4df6bc" providerId="ADAL" clId="{6152EAA3-07A0-1B4C-8861-A7F26D4EE7D2}" dt="2022-12-04T23:41:03.817" v="1852" actId="2696"/>
        <pc:sldMkLst>
          <pc:docMk/>
          <pc:sldMk cId="0" sldId="278"/>
        </pc:sldMkLst>
      </pc:sldChg>
      <pc:sldChg chg="del">
        <pc:chgData name="Kinjal S Patel" userId="33e4c3fa-4cb2-4c36-ae68-eaa17a4df6bc" providerId="ADAL" clId="{6152EAA3-07A0-1B4C-8861-A7F26D4EE7D2}" dt="2022-12-04T23:41:22.905" v="1854" actId="2696"/>
        <pc:sldMkLst>
          <pc:docMk/>
          <pc:sldMk cId="0" sldId="279"/>
        </pc:sldMkLst>
      </pc:sldChg>
      <pc:sldChg chg="del">
        <pc:chgData name="Kinjal S Patel" userId="33e4c3fa-4cb2-4c36-ae68-eaa17a4df6bc" providerId="ADAL" clId="{6152EAA3-07A0-1B4C-8861-A7F26D4EE7D2}" dt="2022-12-04T23:41:24.247" v="1855" actId="2696"/>
        <pc:sldMkLst>
          <pc:docMk/>
          <pc:sldMk cId="0" sldId="280"/>
        </pc:sldMkLst>
      </pc:sldChg>
      <pc:sldChg chg="del">
        <pc:chgData name="Kinjal S Patel" userId="33e4c3fa-4cb2-4c36-ae68-eaa17a4df6bc" providerId="ADAL" clId="{6152EAA3-07A0-1B4C-8861-A7F26D4EE7D2}" dt="2022-12-04T22:27:38.530" v="223" actId="2696"/>
        <pc:sldMkLst>
          <pc:docMk/>
          <pc:sldMk cId="0" sldId="281"/>
        </pc:sldMkLst>
      </pc:sldChg>
      <pc:sldChg chg="del">
        <pc:chgData name="Kinjal S Patel" userId="33e4c3fa-4cb2-4c36-ae68-eaa17a4df6bc" providerId="ADAL" clId="{6152EAA3-07A0-1B4C-8861-A7F26D4EE7D2}" dt="2022-12-04T22:27:36.752" v="222" actId="2696"/>
        <pc:sldMkLst>
          <pc:docMk/>
          <pc:sldMk cId="0" sldId="282"/>
        </pc:sldMkLst>
      </pc:sldChg>
      <pc:sldChg chg="del">
        <pc:chgData name="Kinjal S Patel" userId="33e4c3fa-4cb2-4c36-ae68-eaa17a4df6bc" providerId="ADAL" clId="{6152EAA3-07A0-1B4C-8861-A7F26D4EE7D2}" dt="2022-12-04T22:27:33.356" v="221" actId="2696"/>
        <pc:sldMkLst>
          <pc:docMk/>
          <pc:sldMk cId="0" sldId="283"/>
        </pc:sldMkLst>
      </pc:sldChg>
      <pc:sldChg chg="addSp delSp modSp add del mod">
        <pc:chgData name="Kinjal S Patel" userId="33e4c3fa-4cb2-4c36-ae68-eaa17a4df6bc" providerId="ADAL" clId="{6152EAA3-07A0-1B4C-8861-A7F26D4EE7D2}" dt="2022-12-05T00:08:24.863" v="2026" actId="2696"/>
        <pc:sldMkLst>
          <pc:docMk/>
          <pc:sldMk cId="0" sldId="284"/>
        </pc:sldMkLst>
        <pc:spChg chg="add mod">
          <ac:chgData name="Kinjal S Patel" userId="33e4c3fa-4cb2-4c36-ae68-eaa17a4df6bc" providerId="ADAL" clId="{6152EAA3-07A0-1B4C-8861-A7F26D4EE7D2}" dt="2022-12-04T23:54:11.182" v="1972" actId="14100"/>
          <ac:spMkLst>
            <pc:docMk/>
            <pc:sldMk cId="0" sldId="284"/>
            <ac:spMk id="2" creationId="{E708D802-2DA2-D127-E24A-F7E45DAB81D7}"/>
          </ac:spMkLst>
        </pc:spChg>
        <pc:spChg chg="mod">
          <ac:chgData name="Kinjal S Patel" userId="33e4c3fa-4cb2-4c36-ae68-eaa17a4df6bc" providerId="ADAL" clId="{6152EAA3-07A0-1B4C-8861-A7F26D4EE7D2}" dt="2022-12-05T00:00:17.906" v="2003"/>
          <ac:spMkLst>
            <pc:docMk/>
            <pc:sldMk cId="0" sldId="284"/>
            <ac:spMk id="600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0" sldId="284"/>
            <ac:spMk id="601" creationId="{00000000-0000-0000-0000-000000000000}"/>
          </ac:spMkLst>
        </pc:spChg>
        <pc:graphicFrameChg chg="del modGraphic">
          <ac:chgData name="Kinjal S Patel" userId="33e4c3fa-4cb2-4c36-ae68-eaa17a4df6bc" providerId="ADAL" clId="{6152EAA3-07A0-1B4C-8861-A7F26D4EE7D2}" dt="2022-12-04T23:46:09.819" v="1903" actId="478"/>
          <ac:graphicFrameMkLst>
            <pc:docMk/>
            <pc:sldMk cId="0" sldId="284"/>
            <ac:graphicFrameMk id="602" creationId="{00000000-0000-0000-0000-000000000000}"/>
          </ac:graphicFrameMkLst>
        </pc:graphicFrameChg>
        <pc:picChg chg="add del mod">
          <ac:chgData name="Kinjal S Patel" userId="33e4c3fa-4cb2-4c36-ae68-eaa17a4df6bc" providerId="ADAL" clId="{6152EAA3-07A0-1B4C-8861-A7F26D4EE7D2}" dt="2022-12-04T23:52:54.487" v="1970"/>
          <ac:picMkLst>
            <pc:docMk/>
            <pc:sldMk cId="0" sldId="284"/>
            <ac:picMk id="4" creationId="{5BDBFA29-D953-DF25-C3BD-D41826BEC6DD}"/>
          </ac:picMkLst>
        </pc:picChg>
        <pc:picChg chg="add del mod">
          <ac:chgData name="Kinjal S Patel" userId="33e4c3fa-4cb2-4c36-ae68-eaa17a4df6bc" providerId="ADAL" clId="{6152EAA3-07A0-1B4C-8861-A7F26D4EE7D2}" dt="2022-12-04T23:56:21.713" v="1977"/>
          <ac:picMkLst>
            <pc:docMk/>
            <pc:sldMk cId="0" sldId="284"/>
            <ac:picMk id="6" creationId="{624D6514-0E9E-2C61-00DC-C09C30CB5CB5}"/>
          </ac:picMkLst>
        </pc:picChg>
        <pc:picChg chg="add del mod">
          <ac:chgData name="Kinjal S Patel" userId="33e4c3fa-4cb2-4c36-ae68-eaa17a4df6bc" providerId="ADAL" clId="{6152EAA3-07A0-1B4C-8861-A7F26D4EE7D2}" dt="2022-12-05T00:03:09.215" v="2018"/>
          <ac:picMkLst>
            <pc:docMk/>
            <pc:sldMk cId="0" sldId="284"/>
            <ac:picMk id="7" creationId="{246F1CCB-82C0-B5D8-4470-11FAB3E3547B}"/>
          </ac:picMkLst>
        </pc:picChg>
        <pc:picChg chg="add mod">
          <ac:chgData name="Kinjal S Patel" userId="33e4c3fa-4cb2-4c36-ae68-eaa17a4df6bc" providerId="ADAL" clId="{6152EAA3-07A0-1B4C-8861-A7F26D4EE7D2}" dt="2022-12-05T00:03:42.174" v="2025" actId="14100"/>
          <ac:picMkLst>
            <pc:docMk/>
            <pc:sldMk cId="0" sldId="284"/>
            <ac:picMk id="8" creationId="{60D9E5A9-32F7-58FA-5D60-138303D14CD5}"/>
          </ac:picMkLst>
        </pc:picChg>
      </pc:sldChg>
      <pc:sldChg chg="addSp delSp modSp mod ord">
        <pc:chgData name="Kinjal S Patel" userId="33e4c3fa-4cb2-4c36-ae68-eaa17a4df6bc" providerId="ADAL" clId="{6152EAA3-07A0-1B4C-8861-A7F26D4EE7D2}" dt="2022-12-05T03:07:43.763" v="2268" actId="20578"/>
        <pc:sldMkLst>
          <pc:docMk/>
          <pc:sldMk cId="0" sldId="285"/>
        </pc:sldMkLst>
        <pc:spChg chg="add mod">
          <ac:chgData name="Kinjal S Patel" userId="33e4c3fa-4cb2-4c36-ae68-eaa17a4df6bc" providerId="ADAL" clId="{6152EAA3-07A0-1B4C-8861-A7F26D4EE7D2}" dt="2022-12-04T23:39:10.214" v="1797" actId="1076"/>
          <ac:spMkLst>
            <pc:docMk/>
            <pc:sldMk cId="0" sldId="285"/>
            <ac:spMk id="4" creationId="{00E7D09F-66A6-9209-D746-6DF6D9B085E0}"/>
          </ac:spMkLst>
        </pc:spChg>
        <pc:spChg chg="add del mod">
          <ac:chgData name="Kinjal S Patel" userId="33e4c3fa-4cb2-4c36-ae68-eaa17a4df6bc" providerId="ADAL" clId="{6152EAA3-07A0-1B4C-8861-A7F26D4EE7D2}" dt="2022-12-04T23:40:54.965" v="1851" actId="20577"/>
          <ac:spMkLst>
            <pc:docMk/>
            <pc:sldMk cId="0" sldId="285"/>
            <ac:spMk id="5" creationId="{C9D73C0D-55AA-A95D-C613-0B0ADBECCAE0}"/>
          </ac:spMkLst>
        </pc:spChg>
        <pc:spChg chg="mod">
          <ac:chgData name="Kinjal S Patel" userId="33e4c3fa-4cb2-4c36-ae68-eaa17a4df6bc" providerId="ADAL" clId="{6152EAA3-07A0-1B4C-8861-A7F26D4EE7D2}" dt="2022-12-05T03:07:37.342" v="2267" actId="20577"/>
          <ac:spMkLst>
            <pc:docMk/>
            <pc:sldMk cId="0" sldId="285"/>
            <ac:spMk id="607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0" sldId="285"/>
            <ac:spMk id="608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3:37:45.481" v="1765" actId="20577"/>
          <ac:spMkLst>
            <pc:docMk/>
            <pc:sldMk cId="0" sldId="285"/>
            <ac:spMk id="609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2:46:48.527" v="2098"/>
          <ac:spMkLst>
            <pc:docMk/>
            <pc:sldMk cId="0" sldId="285"/>
            <ac:spMk id="610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3:40:24.228" v="1835" actId="1076"/>
          <ac:spMkLst>
            <pc:docMk/>
            <pc:sldMk cId="0" sldId="285"/>
            <ac:spMk id="611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3:39:47.523" v="1824" actId="20577"/>
          <ac:spMkLst>
            <pc:docMk/>
            <pc:sldMk cId="0" sldId="285"/>
            <ac:spMk id="612" creationId="{00000000-0000-0000-0000-000000000000}"/>
          </ac:spMkLst>
        </pc:spChg>
        <pc:spChg chg="del">
          <ac:chgData name="Kinjal S Patel" userId="33e4c3fa-4cb2-4c36-ae68-eaa17a4df6bc" providerId="ADAL" clId="{6152EAA3-07A0-1B4C-8861-A7F26D4EE7D2}" dt="2022-12-04T22:26:51.942" v="213" actId="478"/>
          <ac:spMkLst>
            <pc:docMk/>
            <pc:sldMk cId="0" sldId="285"/>
            <ac:spMk id="613" creationId="{00000000-0000-0000-0000-000000000000}"/>
          </ac:spMkLst>
        </pc:spChg>
        <pc:spChg chg="del">
          <ac:chgData name="Kinjal S Patel" userId="33e4c3fa-4cb2-4c36-ae68-eaa17a4df6bc" providerId="ADAL" clId="{6152EAA3-07A0-1B4C-8861-A7F26D4EE7D2}" dt="2022-12-04T22:26:53.912" v="214" actId="478"/>
          <ac:spMkLst>
            <pc:docMk/>
            <pc:sldMk cId="0" sldId="285"/>
            <ac:spMk id="614" creationId="{00000000-0000-0000-0000-000000000000}"/>
          </ac:spMkLst>
        </pc:spChg>
        <pc:spChg chg="del">
          <ac:chgData name="Kinjal S Patel" userId="33e4c3fa-4cb2-4c36-ae68-eaa17a4df6bc" providerId="ADAL" clId="{6152EAA3-07A0-1B4C-8861-A7F26D4EE7D2}" dt="2022-12-04T22:26:57.257" v="216" actId="478"/>
          <ac:spMkLst>
            <pc:docMk/>
            <pc:sldMk cId="0" sldId="285"/>
            <ac:spMk id="615" creationId="{00000000-0000-0000-0000-000000000000}"/>
          </ac:spMkLst>
        </pc:spChg>
        <pc:spChg chg="del">
          <ac:chgData name="Kinjal S Patel" userId="33e4c3fa-4cb2-4c36-ae68-eaa17a4df6bc" providerId="ADAL" clId="{6152EAA3-07A0-1B4C-8861-A7F26D4EE7D2}" dt="2022-12-04T22:26:58.861" v="217" actId="478"/>
          <ac:spMkLst>
            <pc:docMk/>
            <pc:sldMk cId="0" sldId="285"/>
            <ac:spMk id="616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2:27:01.866" v="219" actId="20577"/>
          <ac:spMkLst>
            <pc:docMk/>
            <pc:sldMk cId="0" sldId="285"/>
            <ac:spMk id="617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2:27:06.333" v="220" actId="20577"/>
          <ac:spMkLst>
            <pc:docMk/>
            <pc:sldMk cId="0" sldId="285"/>
            <ac:spMk id="618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2:27:00.348" v="218" actId="20577"/>
          <ac:spMkLst>
            <pc:docMk/>
            <pc:sldMk cId="0" sldId="285"/>
            <ac:spMk id="619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2:26:55.457" v="215" actId="20577"/>
          <ac:spMkLst>
            <pc:docMk/>
            <pc:sldMk cId="0" sldId="285"/>
            <ac:spMk id="620" creationId="{00000000-0000-0000-0000-000000000000}"/>
          </ac:spMkLst>
        </pc:spChg>
        <pc:graphicFrameChg chg="add del mod">
          <ac:chgData name="Kinjal S Patel" userId="33e4c3fa-4cb2-4c36-ae68-eaa17a4df6bc" providerId="ADAL" clId="{6152EAA3-07A0-1B4C-8861-A7F26D4EE7D2}" dt="2022-12-04T23:35:46.288" v="1660"/>
          <ac:graphicFrameMkLst>
            <pc:docMk/>
            <pc:sldMk cId="0" sldId="285"/>
            <ac:graphicFrameMk id="2" creationId="{D1431B0A-634E-C1C8-A8D7-C91A5EFA4A0B}"/>
          </ac:graphicFrameMkLst>
        </pc:graphicFrameChg>
        <pc:graphicFrameChg chg="add del mod">
          <ac:chgData name="Kinjal S Patel" userId="33e4c3fa-4cb2-4c36-ae68-eaa17a4df6bc" providerId="ADAL" clId="{6152EAA3-07A0-1B4C-8861-A7F26D4EE7D2}" dt="2022-12-04T23:35:52.729" v="1664"/>
          <ac:graphicFrameMkLst>
            <pc:docMk/>
            <pc:sldMk cId="0" sldId="285"/>
            <ac:graphicFrameMk id="3" creationId="{39585CF1-53E1-CD09-6CCC-43580B40E88A}"/>
          </ac:graphicFrameMkLst>
        </pc:graphicFrameChg>
      </pc:sldChg>
      <pc:sldChg chg="add del">
        <pc:chgData name="Kinjal S Patel" userId="33e4c3fa-4cb2-4c36-ae68-eaa17a4df6bc" providerId="ADAL" clId="{6152EAA3-07A0-1B4C-8861-A7F26D4EE7D2}" dt="2022-12-04T23:44:22.606" v="1886" actId="2696"/>
        <pc:sldMkLst>
          <pc:docMk/>
          <pc:sldMk cId="0" sldId="286"/>
        </pc:sldMkLst>
      </pc:sldChg>
      <pc:sldChg chg="add del">
        <pc:chgData name="Kinjal S Patel" userId="33e4c3fa-4cb2-4c36-ae68-eaa17a4df6bc" providerId="ADAL" clId="{6152EAA3-07A0-1B4C-8861-A7F26D4EE7D2}" dt="2022-12-04T23:44:24.321" v="1887" actId="2696"/>
        <pc:sldMkLst>
          <pc:docMk/>
          <pc:sldMk cId="0" sldId="287"/>
        </pc:sldMkLst>
      </pc:sldChg>
      <pc:sldChg chg="addSp delSp modSp mod">
        <pc:chgData name="Kinjal S Patel" userId="33e4c3fa-4cb2-4c36-ae68-eaa17a4df6bc" providerId="ADAL" clId="{6152EAA3-07A0-1B4C-8861-A7F26D4EE7D2}" dt="2022-12-05T00:00:19.087" v="2004"/>
        <pc:sldMkLst>
          <pc:docMk/>
          <pc:sldMk cId="0" sldId="288"/>
        </pc:sldMkLst>
        <pc:spChg chg="add del mod">
          <ac:chgData name="Kinjal S Patel" userId="33e4c3fa-4cb2-4c36-ae68-eaa17a4df6bc" providerId="ADAL" clId="{6152EAA3-07A0-1B4C-8861-A7F26D4EE7D2}" dt="2022-12-04T22:20:53.914" v="156"/>
          <ac:spMkLst>
            <pc:docMk/>
            <pc:sldMk cId="0" sldId="288"/>
            <ac:spMk id="4" creationId="{A0AB9A3F-6BB0-10CE-1CAA-320960F18ECE}"/>
          </ac:spMkLst>
        </pc:spChg>
        <pc:spChg chg="add del mod">
          <ac:chgData name="Kinjal S Patel" userId="33e4c3fa-4cb2-4c36-ae68-eaa17a4df6bc" providerId="ADAL" clId="{6152EAA3-07A0-1B4C-8861-A7F26D4EE7D2}" dt="2022-12-04T22:21:39.776" v="163" actId="478"/>
          <ac:spMkLst>
            <pc:docMk/>
            <pc:sldMk cId="0" sldId="288"/>
            <ac:spMk id="6" creationId="{31DAC168-5DCE-9291-3C65-13956489B983}"/>
          </ac:spMkLst>
        </pc:spChg>
        <pc:spChg chg="mod">
          <ac:chgData name="Kinjal S Patel" userId="33e4c3fa-4cb2-4c36-ae68-eaa17a4df6bc" providerId="ADAL" clId="{6152EAA3-07A0-1B4C-8861-A7F26D4EE7D2}" dt="2022-12-05T00:00:17.906" v="2003"/>
          <ac:spMkLst>
            <pc:docMk/>
            <pc:sldMk cId="0" sldId="288"/>
            <ac:spMk id="700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0" sldId="288"/>
            <ac:spMk id="701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3:06:35.970" v="1014" actId="2711"/>
          <ac:spMkLst>
            <pc:docMk/>
            <pc:sldMk cId="0" sldId="288"/>
            <ac:spMk id="703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2:20:07.955" v="143" actId="1076"/>
          <ac:spMkLst>
            <pc:docMk/>
            <pc:sldMk cId="0" sldId="288"/>
            <ac:spMk id="705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3:06:43.541" v="1015" actId="2711"/>
          <ac:spMkLst>
            <pc:docMk/>
            <pc:sldMk cId="0" sldId="288"/>
            <ac:spMk id="707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2:20:33.024" v="151" actId="1076"/>
          <ac:spMkLst>
            <pc:docMk/>
            <pc:sldMk cId="0" sldId="288"/>
            <ac:spMk id="709" creationId="{00000000-0000-0000-0000-000000000000}"/>
          </ac:spMkLst>
        </pc:spChg>
      </pc:sldChg>
      <pc:sldChg chg="del">
        <pc:chgData name="Kinjal S Patel" userId="33e4c3fa-4cb2-4c36-ae68-eaa17a4df6bc" providerId="ADAL" clId="{6152EAA3-07A0-1B4C-8861-A7F26D4EE7D2}" dt="2022-12-04T22:40:54.966" v="516" actId="2696"/>
        <pc:sldMkLst>
          <pc:docMk/>
          <pc:sldMk cId="0" sldId="289"/>
        </pc:sldMkLst>
      </pc:sldChg>
      <pc:sldChg chg="modSp del mod">
        <pc:chgData name="Kinjal S Patel" userId="33e4c3fa-4cb2-4c36-ae68-eaa17a4df6bc" providerId="ADAL" clId="{6152EAA3-07A0-1B4C-8861-A7F26D4EE7D2}" dt="2022-12-04T23:45:36.301" v="1898" actId="2696"/>
        <pc:sldMkLst>
          <pc:docMk/>
          <pc:sldMk cId="0" sldId="290"/>
        </pc:sldMkLst>
        <pc:spChg chg="mod">
          <ac:chgData name="Kinjal S Patel" userId="33e4c3fa-4cb2-4c36-ae68-eaa17a4df6bc" providerId="ADAL" clId="{6152EAA3-07A0-1B4C-8861-A7F26D4EE7D2}" dt="2022-12-04T23:45:28.451" v="1897" actId="20577"/>
          <ac:spMkLst>
            <pc:docMk/>
            <pc:sldMk cId="0" sldId="290"/>
            <ac:spMk id="804" creationId="{00000000-0000-0000-0000-000000000000}"/>
          </ac:spMkLst>
        </pc:spChg>
        <pc:graphicFrameChg chg="mod modGraphic">
          <ac:chgData name="Kinjal S Patel" userId="33e4c3fa-4cb2-4c36-ae68-eaa17a4df6bc" providerId="ADAL" clId="{6152EAA3-07A0-1B4C-8861-A7F26D4EE7D2}" dt="2022-12-04T23:45:25.086" v="1896" actId="20577"/>
          <ac:graphicFrameMkLst>
            <pc:docMk/>
            <pc:sldMk cId="0" sldId="290"/>
            <ac:graphicFrameMk id="806" creationId="{00000000-0000-0000-0000-000000000000}"/>
          </ac:graphicFrameMkLst>
        </pc:graphicFrameChg>
      </pc:sldChg>
      <pc:sldChg chg="del">
        <pc:chgData name="Kinjal S Patel" userId="33e4c3fa-4cb2-4c36-ae68-eaa17a4df6bc" providerId="ADAL" clId="{6152EAA3-07A0-1B4C-8861-A7F26D4EE7D2}" dt="2022-12-04T23:45:15.674" v="1892" actId="2696"/>
        <pc:sldMkLst>
          <pc:docMk/>
          <pc:sldMk cId="0" sldId="291"/>
        </pc:sldMkLst>
      </pc:sldChg>
      <pc:sldChg chg="del">
        <pc:chgData name="Kinjal S Patel" userId="33e4c3fa-4cb2-4c36-ae68-eaa17a4df6bc" providerId="ADAL" clId="{6152EAA3-07A0-1B4C-8861-A7F26D4EE7D2}" dt="2022-12-04T23:45:17.121" v="1893" actId="2696"/>
        <pc:sldMkLst>
          <pc:docMk/>
          <pc:sldMk cId="0" sldId="292"/>
        </pc:sldMkLst>
      </pc:sldChg>
      <pc:sldChg chg="del">
        <pc:chgData name="Kinjal S Patel" userId="33e4c3fa-4cb2-4c36-ae68-eaa17a4df6bc" providerId="ADAL" clId="{6152EAA3-07A0-1B4C-8861-A7F26D4EE7D2}" dt="2022-12-04T23:45:20.601" v="1894" actId="2696"/>
        <pc:sldMkLst>
          <pc:docMk/>
          <pc:sldMk cId="0" sldId="293"/>
        </pc:sldMkLst>
      </pc:sldChg>
      <pc:sldChg chg="del">
        <pc:chgData name="Kinjal S Patel" userId="33e4c3fa-4cb2-4c36-ae68-eaa17a4df6bc" providerId="ADAL" clId="{6152EAA3-07A0-1B4C-8861-A7F26D4EE7D2}" dt="2022-12-04T23:44:11.414" v="1882" actId="2696"/>
        <pc:sldMkLst>
          <pc:docMk/>
          <pc:sldMk cId="0" sldId="294"/>
        </pc:sldMkLst>
      </pc:sldChg>
      <pc:sldChg chg="del setBg">
        <pc:chgData name="Kinjal S Patel" userId="33e4c3fa-4cb2-4c36-ae68-eaa17a4df6bc" providerId="ADAL" clId="{6152EAA3-07A0-1B4C-8861-A7F26D4EE7D2}" dt="2022-12-04T23:44:13.690" v="1883" actId="2696"/>
        <pc:sldMkLst>
          <pc:docMk/>
          <pc:sldMk cId="0" sldId="295"/>
        </pc:sldMkLst>
      </pc:sldChg>
      <pc:sldChg chg="addSp delSp modSp del mod ord">
        <pc:chgData name="Kinjal S Patel" userId="33e4c3fa-4cb2-4c36-ae68-eaa17a4df6bc" providerId="ADAL" clId="{6152EAA3-07A0-1B4C-8861-A7F26D4EE7D2}" dt="2022-12-05T00:23:50.052" v="2091" actId="2696"/>
        <pc:sldMkLst>
          <pc:docMk/>
          <pc:sldMk cId="384615081" sldId="296"/>
        </pc:sldMkLst>
        <pc:spChg chg="add mod">
          <ac:chgData name="Kinjal S Patel" userId="33e4c3fa-4cb2-4c36-ae68-eaa17a4df6bc" providerId="ADAL" clId="{6152EAA3-07A0-1B4C-8861-A7F26D4EE7D2}" dt="2022-12-04T23:26:43.986" v="1344" actId="1076"/>
          <ac:spMkLst>
            <pc:docMk/>
            <pc:sldMk cId="384615081" sldId="296"/>
            <ac:spMk id="11" creationId="{493381A6-5F2F-3A8C-331E-AA177738E87A}"/>
          </ac:spMkLst>
        </pc:spChg>
        <pc:spChg chg="mod">
          <ac:chgData name="Kinjal S Patel" userId="33e4c3fa-4cb2-4c36-ae68-eaa17a4df6bc" providerId="ADAL" clId="{6152EAA3-07A0-1B4C-8861-A7F26D4EE7D2}" dt="2022-12-05T00:00:17.906" v="2003"/>
          <ac:spMkLst>
            <pc:docMk/>
            <pc:sldMk cId="384615081" sldId="296"/>
            <ac:spMk id="240" creationId="{00000000-0000-0000-0000-000000000000}"/>
          </ac:spMkLst>
        </pc:spChg>
        <pc:picChg chg="add del mod">
          <ac:chgData name="Kinjal S Patel" userId="33e4c3fa-4cb2-4c36-ae68-eaa17a4df6bc" providerId="ADAL" clId="{6152EAA3-07A0-1B4C-8861-A7F26D4EE7D2}" dt="2022-12-05T00:02:53.162" v="2012"/>
          <ac:picMkLst>
            <pc:docMk/>
            <pc:sldMk cId="384615081" sldId="296"/>
            <ac:picMk id="12" creationId="{064C4E49-1792-16FF-DAFE-0D9F1B0261DD}"/>
          </ac:picMkLst>
        </pc:picChg>
      </pc:sldChg>
      <pc:sldChg chg="addSp delSp modSp del mod ord setBg modClrScheme chgLayout">
        <pc:chgData name="Kinjal S Patel" userId="33e4c3fa-4cb2-4c36-ae68-eaa17a4df6bc" providerId="ADAL" clId="{6152EAA3-07A0-1B4C-8861-A7F26D4EE7D2}" dt="2022-12-04T23:02:02.046" v="921" actId="2696"/>
        <pc:sldMkLst>
          <pc:docMk/>
          <pc:sldMk cId="2784076961" sldId="297"/>
        </pc:sldMkLst>
        <pc:spChg chg="mod">
          <ac:chgData name="Kinjal S Patel" userId="33e4c3fa-4cb2-4c36-ae68-eaa17a4df6bc" providerId="ADAL" clId="{6152EAA3-07A0-1B4C-8861-A7F26D4EE7D2}" dt="2022-12-04T22:26:23.921" v="212" actId="26606"/>
          <ac:spMkLst>
            <pc:docMk/>
            <pc:sldMk cId="2784076961" sldId="297"/>
            <ac:spMk id="2" creationId="{6067FD86-D195-D5B4-4F95-7B835D9511A2}"/>
          </ac:spMkLst>
        </pc:spChg>
        <pc:spChg chg="add mod">
          <ac:chgData name="Kinjal S Patel" userId="33e4c3fa-4cb2-4c36-ae68-eaa17a4df6bc" providerId="ADAL" clId="{6152EAA3-07A0-1B4C-8861-A7F26D4EE7D2}" dt="2022-12-04T22:59:23.585" v="885" actId="1076"/>
          <ac:spMkLst>
            <pc:docMk/>
            <pc:sldMk cId="2784076961" sldId="297"/>
            <ac:spMk id="6" creationId="{397603A4-52CD-1F34-7ADF-8864D6978725}"/>
          </ac:spMkLst>
        </pc:spChg>
        <pc:spChg chg="add del mod">
          <ac:chgData name="Kinjal S Patel" userId="33e4c3fa-4cb2-4c36-ae68-eaa17a4df6bc" providerId="ADAL" clId="{6152EAA3-07A0-1B4C-8861-A7F26D4EE7D2}" dt="2022-12-04T22:26:23.921" v="212" actId="26606"/>
          <ac:spMkLst>
            <pc:docMk/>
            <pc:sldMk cId="2784076961" sldId="297"/>
            <ac:spMk id="7" creationId="{2B0641E5-FB79-B888-EA8E-C5EC6D460B8A}"/>
          </ac:spMkLst>
        </pc:spChg>
        <pc:spChg chg="add del mod">
          <ac:chgData name="Kinjal S Patel" userId="33e4c3fa-4cb2-4c36-ae68-eaa17a4df6bc" providerId="ADAL" clId="{6152EAA3-07A0-1B4C-8861-A7F26D4EE7D2}" dt="2022-12-04T22:26:23.921" v="212" actId="26606"/>
          <ac:spMkLst>
            <pc:docMk/>
            <pc:sldMk cId="2784076961" sldId="297"/>
            <ac:spMk id="9" creationId="{74B02988-B413-2FC6-4121-5CCC021B8F10}"/>
          </ac:spMkLst>
        </pc:spChg>
        <pc:spChg chg="add del mod">
          <ac:chgData name="Kinjal S Patel" userId="33e4c3fa-4cb2-4c36-ae68-eaa17a4df6bc" providerId="ADAL" clId="{6152EAA3-07A0-1B4C-8861-A7F26D4EE7D2}" dt="2022-12-04T22:26:23.921" v="212" actId="26606"/>
          <ac:spMkLst>
            <pc:docMk/>
            <pc:sldMk cId="2784076961" sldId="297"/>
            <ac:spMk id="11" creationId="{C0C6FAEC-6832-0A47-50DA-0347D3784B38}"/>
          </ac:spMkLst>
        </pc:spChg>
        <pc:spChg chg="add del mod">
          <ac:chgData name="Kinjal S Patel" userId="33e4c3fa-4cb2-4c36-ae68-eaa17a4df6bc" providerId="ADAL" clId="{6152EAA3-07A0-1B4C-8861-A7F26D4EE7D2}" dt="2022-12-04T22:26:23.921" v="212" actId="26606"/>
          <ac:spMkLst>
            <pc:docMk/>
            <pc:sldMk cId="2784076961" sldId="297"/>
            <ac:spMk id="13" creationId="{9ED7F97F-AD9F-DB67-6278-DA48A26F0EA4}"/>
          </ac:spMkLst>
        </pc:spChg>
        <pc:picChg chg="add mod">
          <ac:chgData name="Kinjal S Patel" userId="33e4c3fa-4cb2-4c36-ae68-eaa17a4df6bc" providerId="ADAL" clId="{6152EAA3-07A0-1B4C-8861-A7F26D4EE7D2}" dt="2022-12-04T22:59:08.215" v="881" actId="1076"/>
          <ac:picMkLst>
            <pc:docMk/>
            <pc:sldMk cId="2784076961" sldId="297"/>
            <ac:picMk id="4" creationId="{83E98A51-B645-22D9-6A81-A7DB88D3C027}"/>
          </ac:picMkLst>
        </pc:picChg>
      </pc:sldChg>
      <pc:sldChg chg="addSp delSp modSp new del mod setBg">
        <pc:chgData name="Kinjal S Patel" userId="33e4c3fa-4cb2-4c36-ae68-eaa17a4df6bc" providerId="ADAL" clId="{6152EAA3-07A0-1B4C-8861-A7F26D4EE7D2}" dt="2022-12-04T23:00:58.513" v="904" actId="2696"/>
        <pc:sldMkLst>
          <pc:docMk/>
          <pc:sldMk cId="3067932811" sldId="298"/>
        </pc:sldMkLst>
        <pc:picChg chg="add del mod">
          <ac:chgData name="Kinjal S Patel" userId="33e4c3fa-4cb2-4c36-ae68-eaa17a4df6bc" providerId="ADAL" clId="{6152EAA3-07A0-1B4C-8861-A7F26D4EE7D2}" dt="2022-12-04T22:57:49.742" v="863"/>
          <ac:picMkLst>
            <pc:docMk/>
            <pc:sldMk cId="3067932811" sldId="298"/>
            <ac:picMk id="4" creationId="{8DE10A17-2C91-D6D6-355D-BFE4367469FA}"/>
          </ac:picMkLst>
        </pc:picChg>
        <pc:picChg chg="add mod">
          <ac:chgData name="Kinjal S Patel" userId="33e4c3fa-4cb2-4c36-ae68-eaa17a4df6bc" providerId="ADAL" clId="{6152EAA3-07A0-1B4C-8861-A7F26D4EE7D2}" dt="2022-12-04T22:59:51.569" v="888" actId="1076"/>
          <ac:picMkLst>
            <pc:docMk/>
            <pc:sldMk cId="3067932811" sldId="298"/>
            <ac:picMk id="6" creationId="{7A3E40DB-85D6-739A-C94F-93D798263916}"/>
          </ac:picMkLst>
        </pc:picChg>
      </pc:sldChg>
      <pc:sldChg chg="addSp delSp modSp add mod">
        <pc:chgData name="Kinjal S Patel" userId="33e4c3fa-4cb2-4c36-ae68-eaa17a4df6bc" providerId="ADAL" clId="{6152EAA3-07A0-1B4C-8861-A7F26D4EE7D2}" dt="2022-12-05T03:12:05.388" v="2331" actId="20577"/>
        <pc:sldMkLst>
          <pc:docMk/>
          <pc:sldMk cId="1937746637" sldId="299"/>
        </pc:sldMkLst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5" creationId="{DBF6BB3D-10EB-641C-5E9A-2395C77B67C1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6" creationId="{3C8326E9-CECE-B515-46F6-A68A7992743B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7" creationId="{D852A866-906A-B7B9-A3A9-EBE8F34738BA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9" creationId="{5ECE6F18-0EFA-B710-4F19-05FFC4B0048D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10" creationId="{E3033C70-0C97-CC50-3EF8-2805CCB3E337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11" creationId="{B5EB21AC-9105-8E1F-9C6F-FD7886624044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12" creationId="{90F41982-CE5F-DC5B-4C8E-E9B7727E1768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13" creationId="{0F15FE2B-72AC-A6FD-3A91-919B65677AE6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14" creationId="{E548B024-65CE-8C11-5F86-E26CB94F7C69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15" creationId="{87A4971A-275E-D9BF-562B-0AA83FCE29B9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16" creationId="{FE80FCB1-7130-88CB-D414-4F888BB2A528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17" creationId="{58B3AC62-985F-719E-E2AB-6A4C878AF716}"/>
          </ac:spMkLst>
        </pc:spChg>
        <pc:spChg chg="mod">
          <ac:chgData name="Kinjal S Patel" userId="33e4c3fa-4cb2-4c36-ae68-eaa17a4df6bc" providerId="ADAL" clId="{6152EAA3-07A0-1B4C-8861-A7F26D4EE7D2}" dt="2022-12-04T23:45:07.417" v="1889"/>
          <ac:spMkLst>
            <pc:docMk/>
            <pc:sldMk cId="1937746637" sldId="299"/>
            <ac:spMk id="18" creationId="{5B01A775-408F-0A1C-4996-84D8F9FA4AD8}"/>
          </ac:spMkLst>
        </pc:spChg>
        <pc:spChg chg="mod">
          <ac:chgData name="Kinjal S Patel" userId="33e4c3fa-4cb2-4c36-ae68-eaa17a4df6bc" providerId="ADAL" clId="{6152EAA3-07A0-1B4C-8861-A7F26D4EE7D2}" dt="2022-12-05T03:12:05.388" v="2331" actId="20577"/>
          <ac:spMkLst>
            <pc:docMk/>
            <pc:sldMk cId="1937746637" sldId="299"/>
            <ac:spMk id="607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1937746637" sldId="299"/>
            <ac:spMk id="608" creationId="{00000000-0000-0000-0000-000000000000}"/>
          </ac:spMkLst>
        </pc:spChg>
        <pc:spChg chg="del mod">
          <ac:chgData name="Kinjal S Patel" userId="33e4c3fa-4cb2-4c36-ae68-eaa17a4df6bc" providerId="ADAL" clId="{6152EAA3-07A0-1B4C-8861-A7F26D4EE7D2}" dt="2022-12-04T23:00:24.996" v="895" actId="478"/>
          <ac:spMkLst>
            <pc:docMk/>
            <pc:sldMk cId="1937746637" sldId="299"/>
            <ac:spMk id="609" creationId="{00000000-0000-0000-0000-000000000000}"/>
          </ac:spMkLst>
        </pc:spChg>
        <pc:spChg chg="del">
          <ac:chgData name="Kinjal S Patel" userId="33e4c3fa-4cb2-4c36-ae68-eaa17a4df6bc" providerId="ADAL" clId="{6152EAA3-07A0-1B4C-8861-A7F26D4EE7D2}" dt="2022-12-04T23:00:26.522" v="896" actId="478"/>
          <ac:spMkLst>
            <pc:docMk/>
            <pc:sldMk cId="1937746637" sldId="299"/>
            <ac:spMk id="610" creationId="{00000000-0000-0000-0000-000000000000}"/>
          </ac:spMkLst>
        </pc:spChg>
        <pc:spChg chg="del">
          <ac:chgData name="Kinjal S Patel" userId="33e4c3fa-4cb2-4c36-ae68-eaa17a4df6bc" providerId="ADAL" clId="{6152EAA3-07A0-1B4C-8861-A7F26D4EE7D2}" dt="2022-12-04T23:00:21.221" v="894" actId="478"/>
          <ac:spMkLst>
            <pc:docMk/>
            <pc:sldMk cId="1937746637" sldId="299"/>
            <ac:spMk id="611" creationId="{00000000-0000-0000-0000-000000000000}"/>
          </ac:spMkLst>
        </pc:spChg>
        <pc:spChg chg="del">
          <ac:chgData name="Kinjal S Patel" userId="33e4c3fa-4cb2-4c36-ae68-eaa17a4df6bc" providerId="ADAL" clId="{6152EAA3-07A0-1B4C-8861-A7F26D4EE7D2}" dt="2022-12-04T23:00:27.982" v="897" actId="478"/>
          <ac:spMkLst>
            <pc:docMk/>
            <pc:sldMk cId="1937746637" sldId="299"/>
            <ac:spMk id="612" creationId="{00000000-0000-0000-0000-000000000000}"/>
          </ac:spMkLst>
        </pc:spChg>
        <pc:grpChg chg="add del mod">
          <ac:chgData name="Kinjal S Patel" userId="33e4c3fa-4cb2-4c36-ae68-eaa17a4df6bc" providerId="ADAL" clId="{6152EAA3-07A0-1B4C-8861-A7F26D4EE7D2}" dt="2022-12-04T23:45:12.337" v="1891" actId="478"/>
          <ac:grpSpMkLst>
            <pc:docMk/>
            <pc:sldMk cId="1937746637" sldId="299"/>
            <ac:grpSpMk id="4" creationId="{610247E7-F82C-8E5A-580B-A2039C0D0937}"/>
          </ac:grpSpMkLst>
        </pc:grpChg>
        <pc:grpChg chg="mod">
          <ac:chgData name="Kinjal S Patel" userId="33e4c3fa-4cb2-4c36-ae68-eaa17a4df6bc" providerId="ADAL" clId="{6152EAA3-07A0-1B4C-8861-A7F26D4EE7D2}" dt="2022-12-04T23:45:07.417" v="1889"/>
          <ac:grpSpMkLst>
            <pc:docMk/>
            <pc:sldMk cId="1937746637" sldId="299"/>
            <ac:grpSpMk id="8" creationId="{8B6D2354-02FD-86BF-54A5-913BDFD76CD2}"/>
          </ac:grpSpMkLst>
        </pc:grpChg>
        <pc:picChg chg="add del mod">
          <ac:chgData name="Kinjal S Patel" userId="33e4c3fa-4cb2-4c36-ae68-eaa17a4df6bc" providerId="ADAL" clId="{6152EAA3-07A0-1B4C-8861-A7F26D4EE7D2}" dt="2022-12-04T23:00:18.813" v="893"/>
          <ac:picMkLst>
            <pc:docMk/>
            <pc:sldMk cId="1937746637" sldId="299"/>
            <ac:picMk id="2" creationId="{5926AE5F-287E-BB3D-CB5F-5527BA5D290F}"/>
          </ac:picMkLst>
        </pc:picChg>
        <pc:picChg chg="add mod">
          <ac:chgData name="Kinjal S Patel" userId="33e4c3fa-4cb2-4c36-ae68-eaa17a4df6bc" providerId="ADAL" clId="{6152EAA3-07A0-1B4C-8861-A7F26D4EE7D2}" dt="2022-12-04T23:00:34.751" v="900" actId="1076"/>
          <ac:picMkLst>
            <pc:docMk/>
            <pc:sldMk cId="1937746637" sldId="299"/>
            <ac:picMk id="3" creationId="{B8F7A103-2723-2B8E-181F-ED5998B24CE9}"/>
          </ac:picMkLst>
        </pc:picChg>
      </pc:sldChg>
      <pc:sldChg chg="addSp delSp modSp add mod ord">
        <pc:chgData name="Kinjal S Patel" userId="33e4c3fa-4cb2-4c36-ae68-eaa17a4df6bc" providerId="ADAL" clId="{6152EAA3-07A0-1B4C-8861-A7F26D4EE7D2}" dt="2022-12-05T00:00:19.087" v="2004"/>
        <pc:sldMkLst>
          <pc:docMk/>
          <pc:sldMk cId="2469271912" sldId="300"/>
        </pc:sldMkLst>
        <pc:spChg chg="mod">
          <ac:chgData name="Kinjal S Patel" userId="33e4c3fa-4cb2-4c36-ae68-eaa17a4df6bc" providerId="ADAL" clId="{6152EAA3-07A0-1B4C-8861-A7F26D4EE7D2}" dt="2022-12-05T00:00:17.906" v="2003"/>
          <ac:spMkLst>
            <pc:docMk/>
            <pc:sldMk cId="2469271912" sldId="300"/>
            <ac:spMk id="607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2469271912" sldId="300"/>
            <ac:spMk id="608" creationId="{00000000-0000-0000-0000-000000000000}"/>
          </ac:spMkLst>
        </pc:spChg>
        <pc:picChg chg="add mod">
          <ac:chgData name="Kinjal S Patel" userId="33e4c3fa-4cb2-4c36-ae68-eaa17a4df6bc" providerId="ADAL" clId="{6152EAA3-07A0-1B4C-8861-A7F26D4EE7D2}" dt="2022-12-04T23:01:35.284" v="918" actId="1076"/>
          <ac:picMkLst>
            <pc:docMk/>
            <pc:sldMk cId="2469271912" sldId="300"/>
            <ac:picMk id="2" creationId="{726E33A4-9189-57FA-8539-2E67A718FF46}"/>
          </ac:picMkLst>
        </pc:picChg>
        <pc:picChg chg="del">
          <ac:chgData name="Kinjal S Patel" userId="33e4c3fa-4cb2-4c36-ae68-eaa17a4df6bc" providerId="ADAL" clId="{6152EAA3-07A0-1B4C-8861-A7F26D4EE7D2}" dt="2022-12-04T23:00:52.883" v="902" actId="478"/>
          <ac:picMkLst>
            <pc:docMk/>
            <pc:sldMk cId="2469271912" sldId="300"/>
            <ac:picMk id="3" creationId="{B8F7A103-2723-2B8E-181F-ED5998B24CE9}"/>
          </ac:picMkLst>
        </pc:picChg>
      </pc:sldChg>
      <pc:sldChg chg="addSp delSp modSp add mod ord">
        <pc:chgData name="Kinjal S Patel" userId="33e4c3fa-4cb2-4c36-ae68-eaa17a4df6bc" providerId="ADAL" clId="{6152EAA3-07A0-1B4C-8861-A7F26D4EE7D2}" dt="2022-12-05T00:24:09.256" v="2093" actId="20577"/>
        <pc:sldMkLst>
          <pc:docMk/>
          <pc:sldMk cId="3736548719" sldId="301"/>
        </pc:sldMkLst>
        <pc:spChg chg="add mod">
          <ac:chgData name="Kinjal S Patel" userId="33e4c3fa-4cb2-4c36-ae68-eaa17a4df6bc" providerId="ADAL" clId="{6152EAA3-07A0-1B4C-8861-A7F26D4EE7D2}" dt="2022-12-05T00:24:09.256" v="2093" actId="20577"/>
          <ac:spMkLst>
            <pc:docMk/>
            <pc:sldMk cId="3736548719" sldId="301"/>
            <ac:spMk id="2" creationId="{2640299C-F6A6-1DC7-D452-A2207D33A555}"/>
          </ac:spMkLst>
        </pc:spChg>
        <pc:spChg chg="add mod">
          <ac:chgData name="Kinjal S Patel" userId="33e4c3fa-4cb2-4c36-ae68-eaa17a4df6bc" providerId="ADAL" clId="{6152EAA3-07A0-1B4C-8861-A7F26D4EE7D2}" dt="2022-12-04T23:33:14.568" v="1614" actId="1076"/>
          <ac:spMkLst>
            <pc:docMk/>
            <pc:sldMk cId="3736548719" sldId="301"/>
            <ac:spMk id="3" creationId="{CCC20BC1-9512-83EC-04C3-322D6131323A}"/>
          </ac:spMkLst>
        </pc:spChg>
        <pc:spChg chg="add mod">
          <ac:chgData name="Kinjal S Patel" userId="33e4c3fa-4cb2-4c36-ae68-eaa17a4df6bc" providerId="ADAL" clId="{6152EAA3-07A0-1B4C-8861-A7F26D4EE7D2}" dt="2022-12-04T23:33:04.931" v="1612" actId="20577"/>
          <ac:spMkLst>
            <pc:docMk/>
            <pc:sldMk cId="3736548719" sldId="301"/>
            <ac:spMk id="4" creationId="{DD5486F9-2FB7-CD58-239B-D47686097153}"/>
          </ac:spMkLst>
        </pc:spChg>
        <pc:spChg chg="mod">
          <ac:chgData name="Kinjal S Patel" userId="33e4c3fa-4cb2-4c36-ae68-eaa17a4df6bc" providerId="ADAL" clId="{6152EAA3-07A0-1B4C-8861-A7F26D4EE7D2}" dt="2022-12-05T00:00:17.906" v="2003"/>
          <ac:spMkLst>
            <pc:docMk/>
            <pc:sldMk cId="3736548719" sldId="301"/>
            <ac:spMk id="607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0:00:19.087" v="2004"/>
          <ac:spMkLst>
            <pc:docMk/>
            <pc:sldMk cId="3736548719" sldId="301"/>
            <ac:spMk id="608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3:22:37.238" v="1261" actId="20577"/>
          <ac:spMkLst>
            <pc:docMk/>
            <pc:sldMk cId="3736548719" sldId="301"/>
            <ac:spMk id="609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3:30:15.116" v="1538" actId="1076"/>
          <ac:spMkLst>
            <pc:docMk/>
            <pc:sldMk cId="3736548719" sldId="301"/>
            <ac:spMk id="610" creationId="{00000000-0000-0000-0000-000000000000}"/>
          </ac:spMkLst>
        </pc:spChg>
        <pc:spChg chg="del">
          <ac:chgData name="Kinjal S Patel" userId="33e4c3fa-4cb2-4c36-ae68-eaa17a4df6bc" providerId="ADAL" clId="{6152EAA3-07A0-1B4C-8861-A7F26D4EE7D2}" dt="2022-12-04T23:19:27.667" v="1114" actId="478"/>
          <ac:spMkLst>
            <pc:docMk/>
            <pc:sldMk cId="3736548719" sldId="301"/>
            <ac:spMk id="611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4T23:31:26.669" v="1562" actId="20577"/>
          <ac:spMkLst>
            <pc:docMk/>
            <pc:sldMk cId="3736548719" sldId="301"/>
            <ac:spMk id="612" creationId="{00000000-0000-0000-0000-000000000000}"/>
          </ac:spMkLst>
        </pc:spChg>
      </pc:sldChg>
      <pc:sldChg chg="addSp delSp modSp add mod ord">
        <pc:chgData name="Kinjal S Patel" userId="33e4c3fa-4cb2-4c36-ae68-eaa17a4df6bc" providerId="ADAL" clId="{6152EAA3-07A0-1B4C-8861-A7F26D4EE7D2}" dt="2022-12-05T00:17:55.301" v="2081" actId="14100"/>
        <pc:sldMkLst>
          <pc:docMk/>
          <pc:sldMk cId="612018930" sldId="302"/>
        </pc:sldMkLst>
        <pc:spChg chg="del mod">
          <ac:chgData name="Kinjal S Patel" userId="33e4c3fa-4cb2-4c36-ae68-eaa17a4df6bc" providerId="ADAL" clId="{6152EAA3-07A0-1B4C-8861-A7F26D4EE7D2}" dt="2022-12-05T00:16:01.045" v="2057" actId="478"/>
          <ac:spMkLst>
            <pc:docMk/>
            <pc:sldMk cId="612018930" sldId="302"/>
            <ac:spMk id="607" creationId="{00000000-0000-0000-0000-000000000000}"/>
          </ac:spMkLst>
        </pc:spChg>
        <pc:picChg chg="add del mod">
          <ac:chgData name="Kinjal S Patel" userId="33e4c3fa-4cb2-4c36-ae68-eaa17a4df6bc" providerId="ADAL" clId="{6152EAA3-07A0-1B4C-8861-A7F26D4EE7D2}" dt="2022-12-05T00:15:57.536" v="2056" actId="478"/>
          <ac:picMkLst>
            <pc:docMk/>
            <pc:sldMk cId="612018930" sldId="302"/>
            <ac:picMk id="2" creationId="{E4E72F3C-94E0-FA75-48C4-E9BECFE43C25}"/>
          </ac:picMkLst>
        </pc:picChg>
        <pc:picChg chg="del">
          <ac:chgData name="Kinjal S Patel" userId="33e4c3fa-4cb2-4c36-ae68-eaa17a4df6bc" providerId="ADAL" clId="{6152EAA3-07A0-1B4C-8861-A7F26D4EE7D2}" dt="2022-12-05T00:08:33.258" v="2028" actId="478"/>
          <ac:picMkLst>
            <pc:docMk/>
            <pc:sldMk cId="612018930" sldId="302"/>
            <ac:picMk id="3" creationId="{B8F7A103-2723-2B8E-181F-ED5998B24CE9}"/>
          </ac:picMkLst>
        </pc:picChg>
        <pc:picChg chg="add del mod">
          <ac:chgData name="Kinjal S Patel" userId="33e4c3fa-4cb2-4c36-ae68-eaa17a4df6bc" providerId="ADAL" clId="{6152EAA3-07A0-1B4C-8861-A7F26D4EE7D2}" dt="2022-12-05T00:17:37.943" v="2070" actId="478"/>
          <ac:picMkLst>
            <pc:docMk/>
            <pc:sldMk cId="612018930" sldId="302"/>
            <ac:picMk id="4" creationId="{353B158E-0A4F-6C46-9CD2-F130251573AD}"/>
          </ac:picMkLst>
        </pc:picChg>
        <pc:picChg chg="add mod">
          <ac:chgData name="Kinjal S Patel" userId="33e4c3fa-4cb2-4c36-ae68-eaa17a4df6bc" providerId="ADAL" clId="{6152EAA3-07A0-1B4C-8861-A7F26D4EE7D2}" dt="2022-12-05T00:17:55.301" v="2081" actId="14100"/>
          <ac:picMkLst>
            <pc:docMk/>
            <pc:sldMk cId="612018930" sldId="302"/>
            <ac:picMk id="5" creationId="{049A4A97-A46F-359A-EF11-914112CDB34C}"/>
          </ac:picMkLst>
        </pc:picChg>
      </pc:sldChg>
      <pc:sldChg chg="addSp delSp modSp add del mod ord setBg delDesignElem">
        <pc:chgData name="Kinjal S Patel" userId="33e4c3fa-4cb2-4c36-ae68-eaa17a4df6bc" providerId="ADAL" clId="{6152EAA3-07A0-1B4C-8861-A7F26D4EE7D2}" dt="2022-12-05T00:02:20.795" v="2009" actId="2696"/>
        <pc:sldMkLst>
          <pc:docMk/>
          <pc:sldMk cId="900485487" sldId="302"/>
        </pc:sldMkLst>
        <pc:spChg chg="mod">
          <ac:chgData name="Kinjal S Patel" userId="33e4c3fa-4cb2-4c36-ae68-eaa17a4df6bc" providerId="ADAL" clId="{6152EAA3-07A0-1B4C-8861-A7F26D4EE7D2}" dt="2022-12-04T23:59:29.423" v="1997"/>
          <ac:spMkLst>
            <pc:docMk/>
            <pc:sldMk cId="900485487" sldId="302"/>
            <ac:spMk id="2" creationId="{786345F7-87B3-622C-D973-C0D251C73E11}"/>
          </ac:spMkLst>
        </pc:spChg>
        <pc:spChg chg="add del mod">
          <ac:chgData name="Kinjal S Patel" userId="33e4c3fa-4cb2-4c36-ae68-eaa17a4df6bc" providerId="ADAL" clId="{6152EAA3-07A0-1B4C-8861-A7F26D4EE7D2}" dt="2022-12-04T23:58:07.097" v="1993"/>
          <ac:spMkLst>
            <pc:docMk/>
            <pc:sldMk cId="900485487" sldId="302"/>
            <ac:spMk id="4" creationId="{74A87553-C81A-233B-5378-0C01AC8814ED}"/>
          </ac:spMkLst>
        </pc:spChg>
        <pc:spChg chg="add mod">
          <ac:chgData name="Kinjal S Patel" userId="33e4c3fa-4cb2-4c36-ae68-eaa17a4df6bc" providerId="ADAL" clId="{6152EAA3-07A0-1B4C-8861-A7F26D4EE7D2}" dt="2022-12-04T23:59:45.268" v="2000" actId="207"/>
          <ac:spMkLst>
            <pc:docMk/>
            <pc:sldMk cId="900485487" sldId="302"/>
            <ac:spMk id="5" creationId="{AA2CDFFA-25D7-95F1-075D-96E70DD98D5C}"/>
          </ac:spMkLst>
        </pc:spChg>
        <pc:spChg chg="del">
          <ac:chgData name="Kinjal S Patel" userId="33e4c3fa-4cb2-4c36-ae68-eaa17a4df6bc" providerId="ADAL" clId="{6152EAA3-07A0-1B4C-8861-A7F26D4EE7D2}" dt="2022-12-04T23:57:32.901" v="1987"/>
          <ac:spMkLst>
            <pc:docMk/>
            <pc:sldMk cId="900485487" sldId="302"/>
            <ac:spMk id="27" creationId="{4EFE82FE-7465-AE46-88DF-34D347E83B84}"/>
          </ac:spMkLst>
        </pc:spChg>
        <pc:spChg chg="del">
          <ac:chgData name="Kinjal S Patel" userId="33e4c3fa-4cb2-4c36-ae68-eaa17a4df6bc" providerId="ADAL" clId="{6152EAA3-07A0-1B4C-8861-A7F26D4EE7D2}" dt="2022-12-04T23:57:32.901" v="1987"/>
          <ac:spMkLst>
            <pc:docMk/>
            <pc:sldMk cId="900485487" sldId="302"/>
            <ac:spMk id="29" creationId="{B4F75AE3-A3AC-DE4C-98FE-EC9DC3BF8DA5}"/>
          </ac:spMkLst>
        </pc:spChg>
        <pc:grpChg chg="del">
          <ac:chgData name="Kinjal S Patel" userId="33e4c3fa-4cb2-4c36-ae68-eaa17a4df6bc" providerId="ADAL" clId="{6152EAA3-07A0-1B4C-8861-A7F26D4EE7D2}" dt="2022-12-04T23:57:32.901" v="1987"/>
          <ac:grpSpMkLst>
            <pc:docMk/>
            <pc:sldMk cId="900485487" sldId="302"/>
            <ac:grpSpMk id="31" creationId="{44406D7A-DB1A-D940-8AD1-93FAF9DD7199}"/>
          </ac:grpSpMkLst>
        </pc:grpChg>
        <pc:picChg chg="mod">
          <ac:chgData name="Kinjal S Patel" userId="33e4c3fa-4cb2-4c36-ae68-eaa17a4df6bc" providerId="ADAL" clId="{6152EAA3-07A0-1B4C-8861-A7F26D4EE7D2}" dt="2022-12-04T23:59:39.452" v="1998" actId="14100"/>
          <ac:picMkLst>
            <pc:docMk/>
            <pc:sldMk cId="900485487" sldId="302"/>
            <ac:picMk id="22" creationId="{72BE5D7B-2FFF-14C0-48C6-678FAB7E5307}"/>
          </ac:picMkLst>
        </pc:picChg>
        <pc:cxnChg chg="del">
          <ac:chgData name="Kinjal S Patel" userId="33e4c3fa-4cb2-4c36-ae68-eaa17a4df6bc" providerId="ADAL" clId="{6152EAA3-07A0-1B4C-8861-A7F26D4EE7D2}" dt="2022-12-04T23:57:32.901" v="1987"/>
          <ac:cxnSpMkLst>
            <pc:docMk/>
            <pc:sldMk cId="900485487" sldId="302"/>
            <ac:cxnSpMk id="40" creationId="{41C79BB7-CCAB-2243-9830-5569626C4D01}"/>
          </ac:cxnSpMkLst>
        </pc:cxnChg>
      </pc:sldChg>
      <pc:sldChg chg="new del">
        <pc:chgData name="Kinjal S Patel" userId="33e4c3fa-4cb2-4c36-ae68-eaa17a4df6bc" providerId="ADAL" clId="{6152EAA3-07A0-1B4C-8861-A7F26D4EE7D2}" dt="2022-12-04T23:46:31.545" v="1905" actId="2696"/>
        <pc:sldMkLst>
          <pc:docMk/>
          <pc:sldMk cId="1262132085" sldId="302"/>
        </pc:sldMkLst>
      </pc:sldChg>
      <pc:sldChg chg="addSp delSp modSp add mod">
        <pc:chgData name="Kinjal S Patel" userId="33e4c3fa-4cb2-4c36-ae68-eaa17a4df6bc" providerId="ADAL" clId="{6152EAA3-07A0-1B4C-8861-A7F26D4EE7D2}" dt="2022-12-05T00:19:52.801" v="2090" actId="14100"/>
        <pc:sldMkLst>
          <pc:docMk/>
          <pc:sldMk cId="3482125085" sldId="303"/>
        </pc:sldMkLst>
        <pc:spChg chg="del mod">
          <ac:chgData name="Kinjal S Patel" userId="33e4c3fa-4cb2-4c36-ae68-eaa17a4df6bc" providerId="ADAL" clId="{6152EAA3-07A0-1B4C-8861-A7F26D4EE7D2}" dt="2022-12-05T00:11:11.146" v="2048" actId="478"/>
          <ac:spMkLst>
            <pc:docMk/>
            <pc:sldMk cId="3482125085" sldId="303"/>
            <ac:spMk id="607" creationId="{00000000-0000-0000-0000-000000000000}"/>
          </ac:spMkLst>
        </pc:spChg>
        <pc:picChg chg="add del mod">
          <ac:chgData name="Kinjal S Patel" userId="33e4c3fa-4cb2-4c36-ae68-eaa17a4df6bc" providerId="ADAL" clId="{6152EAA3-07A0-1B4C-8861-A7F26D4EE7D2}" dt="2022-12-05T00:19:37.526" v="2082" actId="478"/>
          <ac:picMkLst>
            <pc:docMk/>
            <pc:sldMk cId="3482125085" sldId="303"/>
            <ac:picMk id="2" creationId="{EE3177AF-AFAD-7412-4E1C-45C68D21A65A}"/>
          </ac:picMkLst>
        </pc:picChg>
        <pc:picChg chg="del">
          <ac:chgData name="Kinjal S Patel" userId="33e4c3fa-4cb2-4c36-ae68-eaa17a4df6bc" providerId="ADAL" clId="{6152EAA3-07A0-1B4C-8861-A7F26D4EE7D2}" dt="2022-12-05T00:11:04.651" v="2046" actId="478"/>
          <ac:picMkLst>
            <pc:docMk/>
            <pc:sldMk cId="3482125085" sldId="303"/>
            <ac:picMk id="3" creationId="{B8F7A103-2723-2B8E-181F-ED5998B24CE9}"/>
          </ac:picMkLst>
        </pc:picChg>
        <pc:picChg chg="add mod">
          <ac:chgData name="Kinjal S Patel" userId="33e4c3fa-4cb2-4c36-ae68-eaa17a4df6bc" providerId="ADAL" clId="{6152EAA3-07A0-1B4C-8861-A7F26D4EE7D2}" dt="2022-12-05T00:19:52.801" v="2090" actId="14100"/>
          <ac:picMkLst>
            <pc:docMk/>
            <pc:sldMk cId="3482125085" sldId="303"/>
            <ac:picMk id="4" creationId="{4031B511-6E6C-CE52-3789-534FA9BD0A7C}"/>
          </ac:picMkLst>
        </pc:picChg>
      </pc:sldChg>
      <pc:sldChg chg="addSp delSp modSp add mod">
        <pc:chgData name="Kinjal S Patel" userId="33e4c3fa-4cb2-4c36-ae68-eaa17a4df6bc" providerId="ADAL" clId="{6152EAA3-07A0-1B4C-8861-A7F26D4EE7D2}" dt="2022-12-05T03:15:10.817" v="2445" actId="20577"/>
        <pc:sldMkLst>
          <pc:docMk/>
          <pc:sldMk cId="2145496332" sldId="304"/>
        </pc:sldMkLst>
        <pc:spChg chg="add del mod">
          <ac:chgData name="Kinjal S Patel" userId="33e4c3fa-4cb2-4c36-ae68-eaa17a4df6bc" providerId="ADAL" clId="{6152EAA3-07A0-1B4C-8861-A7F26D4EE7D2}" dt="2022-12-05T03:02:35.741" v="2195"/>
          <ac:spMkLst>
            <pc:docMk/>
            <pc:sldMk cId="2145496332" sldId="304"/>
            <ac:spMk id="6" creationId="{85943EDC-C352-4FA9-AE15-C1FF30C6721E}"/>
          </ac:spMkLst>
        </pc:spChg>
        <pc:spChg chg="mod">
          <ac:chgData name="Kinjal S Patel" userId="33e4c3fa-4cb2-4c36-ae68-eaa17a4df6bc" providerId="ADAL" clId="{6152EAA3-07A0-1B4C-8861-A7F26D4EE7D2}" dt="2022-12-05T03:15:10.817" v="2445" actId="20577"/>
          <ac:spMkLst>
            <pc:docMk/>
            <pc:sldMk cId="2145496332" sldId="304"/>
            <ac:spMk id="467" creationId="{00000000-0000-0000-0000-000000000000}"/>
          </ac:spMkLst>
        </pc:spChg>
        <pc:spChg chg="mod">
          <ac:chgData name="Kinjal S Patel" userId="33e4c3fa-4cb2-4c36-ae68-eaa17a4df6bc" providerId="ADAL" clId="{6152EAA3-07A0-1B4C-8861-A7F26D4EE7D2}" dt="2022-12-05T03:03:10.401" v="2202" actId="14100"/>
          <ac:spMkLst>
            <pc:docMk/>
            <pc:sldMk cId="2145496332" sldId="304"/>
            <ac:spMk id="475" creationId="{00000000-0000-0000-0000-000000000000}"/>
          </ac:spMkLst>
        </pc:spChg>
        <pc:grpChg chg="del">
          <ac:chgData name="Kinjal S Patel" userId="33e4c3fa-4cb2-4c36-ae68-eaa17a4df6bc" providerId="ADAL" clId="{6152EAA3-07A0-1B4C-8861-A7F26D4EE7D2}" dt="2022-12-05T03:02:34.787" v="2193" actId="478"/>
          <ac:grpSpMkLst>
            <pc:docMk/>
            <pc:sldMk cId="2145496332" sldId="304"/>
            <ac:grpSpMk id="468" creationId="{00000000-0000-0000-0000-000000000000}"/>
          </ac:grpSpMkLst>
        </pc:grpChg>
        <pc:grpChg chg="del mod">
          <ac:chgData name="Kinjal S Patel" userId="33e4c3fa-4cb2-4c36-ae68-eaa17a4df6bc" providerId="ADAL" clId="{6152EAA3-07A0-1B4C-8861-A7F26D4EE7D2}" dt="2022-12-05T03:03:32.365" v="2205" actId="478"/>
          <ac:grpSpMkLst>
            <pc:docMk/>
            <pc:sldMk cId="2145496332" sldId="304"/>
            <ac:grpSpMk id="474" creationId="{00000000-0000-0000-0000-000000000000}"/>
          </ac:grpSpMkLst>
        </pc:grpChg>
        <pc:picChg chg="add del mod">
          <ac:chgData name="Kinjal S Patel" userId="33e4c3fa-4cb2-4c36-ae68-eaa17a4df6bc" providerId="ADAL" clId="{6152EAA3-07A0-1B4C-8861-A7F26D4EE7D2}" dt="2022-12-05T03:01:49.728" v="2179" actId="478"/>
          <ac:picMkLst>
            <pc:docMk/>
            <pc:sldMk cId="2145496332" sldId="304"/>
            <ac:picMk id="3" creationId="{7CC590AE-15AF-5445-4DED-8B6A8225D326}"/>
          </ac:picMkLst>
        </pc:picChg>
        <pc:picChg chg="add del mod">
          <ac:chgData name="Kinjal S Patel" userId="33e4c3fa-4cb2-4c36-ae68-eaa17a4df6bc" providerId="ADAL" clId="{6152EAA3-07A0-1B4C-8861-A7F26D4EE7D2}" dt="2022-12-05T03:03:37.274" v="2207" actId="478"/>
          <ac:picMkLst>
            <pc:docMk/>
            <pc:sldMk cId="2145496332" sldId="304"/>
            <ac:picMk id="5" creationId="{BCA1535A-53A3-FDB6-37E3-A311294E2878}"/>
          </ac:picMkLst>
        </pc:picChg>
        <pc:picChg chg="add mod">
          <ac:chgData name="Kinjal S Patel" userId="33e4c3fa-4cb2-4c36-ae68-eaa17a4df6bc" providerId="ADAL" clId="{6152EAA3-07A0-1B4C-8861-A7F26D4EE7D2}" dt="2022-12-05T03:09:25.583" v="2283" actId="14100"/>
          <ac:picMkLst>
            <pc:docMk/>
            <pc:sldMk cId="2145496332" sldId="304"/>
            <ac:picMk id="8" creationId="{22E5FC78-E2A3-17BD-A716-F8A1372D596B}"/>
          </ac:picMkLst>
        </pc:picChg>
      </pc:sldChg>
      <pc:sldChg chg="addSp delSp modSp add mod ord">
        <pc:chgData name="Kinjal S Patel" userId="33e4c3fa-4cb2-4c36-ae68-eaa17a4df6bc" providerId="ADAL" clId="{6152EAA3-07A0-1B4C-8861-A7F26D4EE7D2}" dt="2022-12-05T03:26:43.526" v="2446" actId="20578"/>
        <pc:sldMkLst>
          <pc:docMk/>
          <pc:sldMk cId="3196592830" sldId="305"/>
        </pc:sldMkLst>
        <pc:spChg chg="mod">
          <ac:chgData name="Kinjal S Patel" userId="33e4c3fa-4cb2-4c36-ae68-eaa17a4df6bc" providerId="ADAL" clId="{6152EAA3-07A0-1B4C-8861-A7F26D4EE7D2}" dt="2022-12-05T02:59:20.676" v="2174" actId="1076"/>
          <ac:spMkLst>
            <pc:docMk/>
            <pc:sldMk cId="3196592830" sldId="305"/>
            <ac:spMk id="607" creationId="{00000000-0000-0000-0000-000000000000}"/>
          </ac:spMkLst>
        </pc:spChg>
        <pc:picChg chg="del">
          <ac:chgData name="Kinjal S Patel" userId="33e4c3fa-4cb2-4c36-ae68-eaa17a4df6bc" providerId="ADAL" clId="{6152EAA3-07A0-1B4C-8861-A7F26D4EE7D2}" dt="2022-12-05T02:58:16.490" v="2142" actId="478"/>
          <ac:picMkLst>
            <pc:docMk/>
            <pc:sldMk cId="3196592830" sldId="305"/>
            <ac:picMk id="2" creationId="{726E33A4-9189-57FA-8539-2E67A718FF46}"/>
          </ac:picMkLst>
        </pc:picChg>
        <pc:picChg chg="add del mod">
          <ac:chgData name="Kinjal S Patel" userId="33e4c3fa-4cb2-4c36-ae68-eaa17a4df6bc" providerId="ADAL" clId="{6152EAA3-07A0-1B4C-8861-A7F26D4EE7D2}" dt="2022-12-05T02:58:55.779" v="2150" actId="478"/>
          <ac:picMkLst>
            <pc:docMk/>
            <pc:sldMk cId="3196592830" sldId="305"/>
            <ac:picMk id="3" creationId="{7025F8CD-6D3D-A893-FC1A-9E91EA507914}"/>
          </ac:picMkLst>
        </pc:picChg>
        <pc:picChg chg="add mod">
          <ac:chgData name="Kinjal S Patel" userId="33e4c3fa-4cb2-4c36-ae68-eaa17a4df6bc" providerId="ADAL" clId="{6152EAA3-07A0-1B4C-8861-A7F26D4EE7D2}" dt="2022-12-05T02:59:10.996" v="2157" actId="1076"/>
          <ac:picMkLst>
            <pc:docMk/>
            <pc:sldMk cId="3196592830" sldId="305"/>
            <ac:picMk id="5" creationId="{3AB1B184-A047-78B0-D0A4-A9DA83C002E6}"/>
          </ac:picMkLst>
        </pc:picChg>
      </pc:sldChg>
      <pc:sldChg chg="addSp delSp modSp add mod ord">
        <pc:chgData name="Kinjal S Patel" userId="33e4c3fa-4cb2-4c36-ae68-eaa17a4df6bc" providerId="ADAL" clId="{6152EAA3-07A0-1B4C-8861-A7F26D4EE7D2}" dt="2022-12-05T03:07:06.573" v="2263" actId="14100"/>
        <pc:sldMkLst>
          <pc:docMk/>
          <pc:sldMk cId="2923133611" sldId="306"/>
        </pc:sldMkLst>
        <pc:spChg chg="mod">
          <ac:chgData name="Kinjal S Patel" userId="33e4c3fa-4cb2-4c36-ae68-eaa17a4df6bc" providerId="ADAL" clId="{6152EAA3-07A0-1B4C-8861-A7F26D4EE7D2}" dt="2022-12-05T03:05:54.100" v="2250"/>
          <ac:spMkLst>
            <pc:docMk/>
            <pc:sldMk cId="2923133611" sldId="306"/>
            <ac:spMk id="4" creationId="{F97B9CF0-CE0C-C798-A08F-36364E7FE9AE}"/>
          </ac:spMkLst>
        </pc:spChg>
        <pc:spChg chg="mod">
          <ac:chgData name="Kinjal S Patel" userId="33e4c3fa-4cb2-4c36-ae68-eaa17a4df6bc" providerId="ADAL" clId="{6152EAA3-07A0-1B4C-8861-A7F26D4EE7D2}" dt="2022-12-05T03:05:54.100" v="2250"/>
          <ac:spMkLst>
            <pc:docMk/>
            <pc:sldMk cId="2923133611" sldId="306"/>
            <ac:spMk id="5" creationId="{D4A8CE62-ED0C-FFF6-B3AE-164503057AB6}"/>
          </ac:spMkLst>
        </pc:spChg>
        <pc:spChg chg="mod">
          <ac:chgData name="Kinjal S Patel" userId="33e4c3fa-4cb2-4c36-ae68-eaa17a4df6bc" providerId="ADAL" clId="{6152EAA3-07A0-1B4C-8861-A7F26D4EE7D2}" dt="2022-12-05T03:05:54.100" v="2250"/>
          <ac:spMkLst>
            <pc:docMk/>
            <pc:sldMk cId="2923133611" sldId="306"/>
            <ac:spMk id="6" creationId="{600B45BD-3B9E-85FF-4699-6219796A68B0}"/>
          </ac:spMkLst>
        </pc:spChg>
        <pc:spChg chg="mod">
          <ac:chgData name="Kinjal S Patel" userId="33e4c3fa-4cb2-4c36-ae68-eaa17a4df6bc" providerId="ADAL" clId="{6152EAA3-07A0-1B4C-8861-A7F26D4EE7D2}" dt="2022-12-05T03:05:54.100" v="2250"/>
          <ac:spMkLst>
            <pc:docMk/>
            <pc:sldMk cId="2923133611" sldId="306"/>
            <ac:spMk id="7" creationId="{83A05F63-31CE-DC80-4CB7-9A886CCA7B3E}"/>
          </ac:spMkLst>
        </pc:spChg>
        <pc:spChg chg="mod">
          <ac:chgData name="Kinjal S Patel" userId="33e4c3fa-4cb2-4c36-ae68-eaa17a4df6bc" providerId="ADAL" clId="{6152EAA3-07A0-1B4C-8861-A7F26D4EE7D2}" dt="2022-12-05T03:05:54.100" v="2250"/>
          <ac:spMkLst>
            <pc:docMk/>
            <pc:sldMk cId="2923133611" sldId="306"/>
            <ac:spMk id="9" creationId="{5D9747E3-1E39-9B10-E5FA-DDADE47879AC}"/>
          </ac:spMkLst>
        </pc:spChg>
        <pc:spChg chg="mod">
          <ac:chgData name="Kinjal S Patel" userId="33e4c3fa-4cb2-4c36-ae68-eaa17a4df6bc" providerId="ADAL" clId="{6152EAA3-07A0-1B4C-8861-A7F26D4EE7D2}" dt="2022-12-05T03:06:43.592" v="2257" actId="255"/>
          <ac:spMkLst>
            <pc:docMk/>
            <pc:sldMk cId="2923133611" sldId="306"/>
            <ac:spMk id="485" creationId="{00000000-0000-0000-0000-000000000000}"/>
          </ac:spMkLst>
        </pc:spChg>
        <pc:grpChg chg="add mod">
          <ac:chgData name="Kinjal S Patel" userId="33e4c3fa-4cb2-4c36-ae68-eaa17a4df6bc" providerId="ADAL" clId="{6152EAA3-07A0-1B4C-8861-A7F26D4EE7D2}" dt="2022-12-05T03:06:50.657" v="2258" actId="1076"/>
          <ac:grpSpMkLst>
            <pc:docMk/>
            <pc:sldMk cId="2923133611" sldId="306"/>
            <ac:grpSpMk id="3" creationId="{97EADAF7-D1AC-AD66-F9D9-191BD312AB15}"/>
          </ac:grpSpMkLst>
        </pc:grpChg>
        <pc:picChg chg="add mod">
          <ac:chgData name="Kinjal S Patel" userId="33e4c3fa-4cb2-4c36-ae68-eaa17a4df6bc" providerId="ADAL" clId="{6152EAA3-07A0-1B4C-8861-A7F26D4EE7D2}" dt="2022-12-05T03:07:06.573" v="2263" actId="14100"/>
          <ac:picMkLst>
            <pc:docMk/>
            <pc:sldMk cId="2923133611" sldId="306"/>
            <ac:picMk id="2" creationId="{E17B0EB7-3CC2-A8E0-D1DF-E4C7801D2B07}"/>
          </ac:picMkLst>
        </pc:picChg>
        <pc:picChg chg="del">
          <ac:chgData name="Kinjal S Patel" userId="33e4c3fa-4cb2-4c36-ae68-eaa17a4df6bc" providerId="ADAL" clId="{6152EAA3-07A0-1B4C-8861-A7F26D4EE7D2}" dt="2022-12-05T03:05:44.247" v="2247" actId="478"/>
          <ac:picMkLst>
            <pc:docMk/>
            <pc:sldMk cId="2923133611" sldId="306"/>
            <ac:picMk id="8" creationId="{0BD1260D-D200-9D7E-D153-175AD5DD8BD5}"/>
          </ac:picMkLst>
        </pc:picChg>
      </pc:sldChg>
      <pc:sldChg chg="addSp delSp modSp add mod">
        <pc:chgData name="Kinjal S Patel" userId="33e4c3fa-4cb2-4c36-ae68-eaa17a4df6bc" providerId="ADAL" clId="{6152EAA3-07A0-1B4C-8861-A7F26D4EE7D2}" dt="2022-12-05T03:11:23.822" v="2314" actId="1076"/>
        <pc:sldMkLst>
          <pc:docMk/>
          <pc:sldMk cId="3417898172" sldId="307"/>
        </pc:sldMkLst>
        <pc:spChg chg="mod">
          <ac:chgData name="Kinjal S Patel" userId="33e4c3fa-4cb2-4c36-ae68-eaa17a4df6bc" providerId="ADAL" clId="{6152EAA3-07A0-1B4C-8861-A7F26D4EE7D2}" dt="2022-12-05T03:11:11.969" v="2307" actId="20577"/>
          <ac:spMkLst>
            <pc:docMk/>
            <pc:sldMk cId="3417898172" sldId="307"/>
            <ac:spMk id="607" creationId="{00000000-0000-0000-0000-000000000000}"/>
          </ac:spMkLst>
        </pc:spChg>
        <pc:picChg chg="add mod">
          <ac:chgData name="Kinjal S Patel" userId="33e4c3fa-4cb2-4c36-ae68-eaa17a4df6bc" providerId="ADAL" clId="{6152EAA3-07A0-1B4C-8861-A7F26D4EE7D2}" dt="2022-12-05T03:11:23.822" v="2314" actId="1076"/>
          <ac:picMkLst>
            <pc:docMk/>
            <pc:sldMk cId="3417898172" sldId="307"/>
            <ac:picMk id="3" creationId="{FDD331DD-1CF2-8F3D-87C3-12057022D537}"/>
          </ac:picMkLst>
        </pc:picChg>
        <pc:picChg chg="del">
          <ac:chgData name="Kinjal S Patel" userId="33e4c3fa-4cb2-4c36-ae68-eaa17a4df6bc" providerId="ADAL" clId="{6152EAA3-07A0-1B4C-8861-A7F26D4EE7D2}" dt="2022-12-05T03:11:13.591" v="2308" actId="478"/>
          <ac:picMkLst>
            <pc:docMk/>
            <pc:sldMk cId="3417898172" sldId="307"/>
            <ac:picMk id="5" creationId="{3AB1B184-A047-78B0-D0A4-A9DA83C002E6}"/>
          </ac:picMkLst>
        </pc:picChg>
      </pc:sldChg>
      <pc:sldMasterChg chg="addSldLayout delSldLayout">
        <pc:chgData name="Kinjal S Patel" userId="33e4c3fa-4cb2-4c36-ae68-eaa17a4df6bc" providerId="ADAL" clId="{6152EAA3-07A0-1B4C-8861-A7F26D4EE7D2}" dt="2022-12-05T00:02:20.800" v="2010" actId="2696"/>
        <pc:sldMasterMkLst>
          <pc:docMk/>
          <pc:sldMasterMk cId="0" sldId="2147483659"/>
        </pc:sldMasterMkLst>
        <pc:sldLayoutChg chg="del">
          <pc:chgData name="Kinjal S Patel" userId="33e4c3fa-4cb2-4c36-ae68-eaa17a4df6bc" providerId="ADAL" clId="{6152EAA3-07A0-1B4C-8861-A7F26D4EE7D2}" dt="2022-12-04T22:27:38.532" v="224" actId="2696"/>
          <pc:sldLayoutMkLst>
            <pc:docMk/>
            <pc:sldMasterMk cId="0" sldId="2147483659"/>
            <pc:sldLayoutMk cId="0" sldId="2147483649"/>
          </pc:sldLayoutMkLst>
        </pc:sldLayoutChg>
        <pc:sldLayoutChg chg="add del">
          <pc:chgData name="Kinjal S Patel" userId="33e4c3fa-4cb2-4c36-ae68-eaa17a4df6bc" providerId="ADAL" clId="{6152EAA3-07A0-1B4C-8861-A7F26D4EE7D2}" dt="2022-12-04T23:44:24.327" v="1888" actId="2696"/>
          <pc:sldLayoutMkLst>
            <pc:docMk/>
            <pc:sldMasterMk cId="0" sldId="2147483659"/>
            <pc:sldLayoutMk cId="0" sldId="2147483654"/>
          </pc:sldLayoutMkLst>
        </pc:sldLayoutChg>
        <pc:sldLayoutChg chg="del">
          <pc:chgData name="Kinjal S Patel" userId="33e4c3fa-4cb2-4c36-ae68-eaa17a4df6bc" providerId="ADAL" clId="{6152EAA3-07A0-1B4C-8861-A7F26D4EE7D2}" dt="2022-12-05T00:02:20.800" v="2010" actId="2696"/>
          <pc:sldLayoutMkLst>
            <pc:docMk/>
            <pc:sldMasterMk cId="0" sldId="2147483659"/>
            <pc:sldLayoutMk cId="2790004753" sldId="2147483660"/>
          </pc:sldLayoutMkLst>
        </pc:sldLayoutChg>
      </pc:sldMasterChg>
    </pc:docChg>
  </pc:docChgLst>
</pc:chgInfo>
</file>

<file path=ppt/media/image10.jpeg>
</file>

<file path=ppt/media/image2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1583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29851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92317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56392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641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1188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30711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dcac64e18e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dcac64e18e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3761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dcac64e18e_0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dcac64e18e_0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769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2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3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9" name="Google Shape;149;p7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0" name="Google Shape;150;p7"/>
          <p:cNvGrpSpPr/>
          <p:nvPr/>
        </p:nvGrpSpPr>
        <p:grpSpPr>
          <a:xfrm>
            <a:off x="6405913" y="-12"/>
            <a:ext cx="2347900" cy="2270150"/>
            <a:chOff x="6545263" y="855663"/>
            <a:chExt cx="2347900" cy="2270150"/>
          </a:xfrm>
        </p:grpSpPr>
        <p:sp>
          <p:nvSpPr>
            <p:cNvPr id="151" name="Google Shape;151;p7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234363" y="2009775"/>
              <a:ext cx="658800" cy="547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320088" y="2133600"/>
              <a:ext cx="27000" cy="3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389938" y="2620963"/>
              <a:ext cx="81000" cy="430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8518525" y="2620963"/>
              <a:ext cx="58800" cy="258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65" name="Google Shape;165;p7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3" r:id="rId2"/>
    <p:sldLayoutId id="2147483656" r:id="rId3"/>
    <p:sldLayoutId id="2147483657" r:id="rId4"/>
    <p:sldLayoutId id="2147483658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tee163/CIS634_FinalProject_TS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  <p:sp>
        <p:nvSpPr>
          <p:cNvPr id="617" name="Google Shape;617;p42"/>
          <p:cNvSpPr/>
          <p:nvPr/>
        </p:nvSpPr>
        <p:spPr>
          <a:xfrm>
            <a:off x="3892029" y="2219991"/>
            <a:ext cx="256818" cy="426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8" name="Google Shape;618;p42"/>
          <p:cNvSpPr/>
          <p:nvPr/>
        </p:nvSpPr>
        <p:spPr>
          <a:xfrm>
            <a:off x="4838936" y="2227188"/>
            <a:ext cx="555095" cy="4128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9A4A97-A46F-359A-EF11-914112CDB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018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607" name="Google Shape;607;p42"/>
          <p:cNvSpPr txBox="1">
            <a:spLocks noGrp="1"/>
          </p:cNvSpPr>
          <p:nvPr>
            <p:ph type="title" idx="4294967295"/>
          </p:nvPr>
        </p:nvSpPr>
        <p:spPr>
          <a:xfrm>
            <a:off x="2664007" y="59859"/>
            <a:ext cx="5138738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B84E"/>
                </a:solidFill>
              </a:rPr>
              <a:t>User Bill Details</a:t>
            </a:r>
            <a:endParaRPr sz="3600" dirty="0">
              <a:solidFill>
                <a:srgbClr val="FFB84E"/>
              </a:solidFill>
            </a:endParaRPr>
          </a:p>
        </p:txBody>
      </p:sp>
      <p:sp>
        <p:nvSpPr>
          <p:cNvPr id="617" name="Google Shape;617;p42"/>
          <p:cNvSpPr/>
          <p:nvPr/>
        </p:nvSpPr>
        <p:spPr>
          <a:xfrm>
            <a:off x="3892029" y="2219991"/>
            <a:ext cx="256818" cy="426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8" name="Google Shape;618;p42"/>
          <p:cNvSpPr/>
          <p:nvPr/>
        </p:nvSpPr>
        <p:spPr>
          <a:xfrm>
            <a:off x="4838936" y="2227188"/>
            <a:ext cx="555095" cy="4128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pic>
        <p:nvPicPr>
          <p:cNvPr id="3" name="Picture 2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FDD331DD-1CF2-8F3D-87C3-12057022D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84" y="893790"/>
            <a:ext cx="7772400" cy="424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898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607" name="Google Shape;607;p42"/>
          <p:cNvSpPr txBox="1">
            <a:spLocks noGrp="1"/>
          </p:cNvSpPr>
          <p:nvPr>
            <p:ph type="title" idx="4294967295"/>
          </p:nvPr>
        </p:nvSpPr>
        <p:spPr>
          <a:xfrm>
            <a:off x="2664007" y="59859"/>
            <a:ext cx="5138738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B84E"/>
                </a:solidFill>
              </a:rPr>
              <a:t>Bill Status Page</a:t>
            </a:r>
            <a:endParaRPr sz="3600" dirty="0">
              <a:solidFill>
                <a:srgbClr val="FFB84E"/>
              </a:solidFill>
            </a:endParaRPr>
          </a:p>
        </p:txBody>
      </p:sp>
      <p:sp>
        <p:nvSpPr>
          <p:cNvPr id="617" name="Google Shape;617;p42"/>
          <p:cNvSpPr/>
          <p:nvPr/>
        </p:nvSpPr>
        <p:spPr>
          <a:xfrm>
            <a:off x="3892029" y="2219991"/>
            <a:ext cx="256818" cy="426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8" name="Google Shape;618;p42"/>
          <p:cNvSpPr/>
          <p:nvPr/>
        </p:nvSpPr>
        <p:spPr>
          <a:xfrm>
            <a:off x="4838936" y="2227188"/>
            <a:ext cx="555095" cy="4128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AB1B184-A047-78B0-D0A4-A9DA83C002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934" y="774124"/>
            <a:ext cx="7564582" cy="416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5928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84E"/>
        </a:solidFill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3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67" name="Google Shape;467;p33"/>
          <p:cNvSpPr txBox="1">
            <a:spLocks noGrp="1"/>
          </p:cNvSpPr>
          <p:nvPr>
            <p:ph type="body" idx="4294967295"/>
          </p:nvPr>
        </p:nvSpPr>
        <p:spPr>
          <a:xfrm>
            <a:off x="0" y="671513"/>
            <a:ext cx="3609975" cy="3741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Admin Details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Page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600" dirty="0">
                <a:effectLst/>
                <a:latin typeface="Barlow" pitchFamily="2" charset="77"/>
                <a:ea typeface="Times New Roman" panose="02020603050405020304" pitchFamily="18" charset="0"/>
              </a:rPr>
              <a:t>If the admin clicks on the view bills button, then admin can view page containing all the bills of that user.</a:t>
            </a:r>
            <a:endParaRPr lang="en-US" sz="1600" dirty="0">
              <a:solidFill>
                <a:schemeClr val="accent6">
                  <a:lumMod val="75000"/>
                </a:schemeClr>
              </a:solidFill>
              <a:latin typeface="Barlow" pitchFamily="2" charset="77"/>
              <a:ea typeface="Miriam Libre"/>
              <a:cs typeface="Miriam Libre"/>
              <a:sym typeface="Miriam Libre"/>
            </a:endParaRP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E5FC78-E2A3-17BD-A716-F8A1372D5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9976" y="834533"/>
            <a:ext cx="5534024" cy="3429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4963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607" name="Google Shape;607;p42"/>
          <p:cNvSpPr txBox="1">
            <a:spLocks noGrp="1"/>
          </p:cNvSpPr>
          <p:nvPr>
            <p:ph type="title" idx="4294967295"/>
          </p:nvPr>
        </p:nvSpPr>
        <p:spPr>
          <a:xfrm>
            <a:off x="0" y="117475"/>
            <a:ext cx="5138738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B84E"/>
                </a:solidFill>
              </a:rPr>
              <a:t>Database</a:t>
            </a:r>
            <a:endParaRPr sz="3600" dirty="0">
              <a:solidFill>
                <a:srgbClr val="FFB84E"/>
              </a:solidFill>
            </a:endParaRPr>
          </a:p>
        </p:txBody>
      </p:sp>
      <p:sp>
        <p:nvSpPr>
          <p:cNvPr id="617" name="Google Shape;617;p42"/>
          <p:cNvSpPr/>
          <p:nvPr/>
        </p:nvSpPr>
        <p:spPr>
          <a:xfrm>
            <a:off x="3892029" y="2219991"/>
            <a:ext cx="256818" cy="426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8" name="Google Shape;618;p42"/>
          <p:cNvSpPr/>
          <p:nvPr/>
        </p:nvSpPr>
        <p:spPr>
          <a:xfrm>
            <a:off x="4838936" y="2227188"/>
            <a:ext cx="555095" cy="4128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726E33A4-9189-57FA-8539-2E67A718F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750" y="1062334"/>
            <a:ext cx="6502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271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607" name="Google Shape;607;p42"/>
          <p:cNvSpPr txBox="1">
            <a:spLocks noGrp="1"/>
          </p:cNvSpPr>
          <p:nvPr>
            <p:ph type="title" idx="4294967295"/>
          </p:nvPr>
        </p:nvSpPr>
        <p:spPr>
          <a:xfrm>
            <a:off x="3157871" y="209444"/>
            <a:ext cx="5986130" cy="7319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FFB84E"/>
                </a:solidFill>
              </a:rPr>
              <a:t>Main Table </a:t>
            </a:r>
            <a:endParaRPr dirty="0">
              <a:solidFill>
                <a:srgbClr val="FFB84E"/>
              </a:solidFill>
            </a:endParaRPr>
          </a:p>
        </p:txBody>
      </p:sp>
      <p:sp>
        <p:nvSpPr>
          <p:cNvPr id="617" name="Google Shape;617;p42"/>
          <p:cNvSpPr/>
          <p:nvPr/>
        </p:nvSpPr>
        <p:spPr>
          <a:xfrm>
            <a:off x="3892029" y="2219991"/>
            <a:ext cx="256818" cy="426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8" name="Google Shape;618;p42"/>
          <p:cNvSpPr/>
          <p:nvPr/>
        </p:nvSpPr>
        <p:spPr>
          <a:xfrm>
            <a:off x="4838936" y="2227188"/>
            <a:ext cx="555095" cy="4128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8F7A103-2723-2B8E-181F-ED5998B24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750" y="1042719"/>
            <a:ext cx="6502400" cy="361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746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617" name="Google Shape;617;p42"/>
          <p:cNvSpPr/>
          <p:nvPr/>
        </p:nvSpPr>
        <p:spPr>
          <a:xfrm>
            <a:off x="3892029" y="2219991"/>
            <a:ext cx="256818" cy="426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8" name="Google Shape;618;p42"/>
          <p:cNvSpPr/>
          <p:nvPr/>
        </p:nvSpPr>
        <p:spPr>
          <a:xfrm>
            <a:off x="4838936" y="2227188"/>
            <a:ext cx="555095" cy="4128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31B511-6E6C-CE52-3789-534FA9BD0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125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4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00" name="Google Shape;700;p45"/>
          <p:cNvSpPr txBox="1">
            <a:spLocks noGrp="1"/>
          </p:cNvSpPr>
          <p:nvPr>
            <p:ph type="title" idx="4294967295"/>
          </p:nvPr>
        </p:nvSpPr>
        <p:spPr>
          <a:xfrm>
            <a:off x="0" y="544513"/>
            <a:ext cx="5138738" cy="901700"/>
          </a:xfrm>
          <a:prstGeom prst="rect">
            <a:avLst/>
          </a:prstGeom>
          <a:solidFill>
            <a:srgbClr val="EAEBF4"/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>
                <a:solidFill>
                  <a:srgbClr val="FFB84E"/>
                </a:solidFill>
              </a:rPr>
              <a:t>TEAM PRESENTATION</a:t>
            </a:r>
            <a:endParaRPr sz="4000" dirty="0">
              <a:solidFill>
                <a:srgbClr val="FFB84E"/>
              </a:solidFill>
            </a:endParaRPr>
          </a:p>
        </p:txBody>
      </p:sp>
      <p:sp>
        <p:nvSpPr>
          <p:cNvPr id="703" name="Google Shape;703;p45"/>
          <p:cNvSpPr txBox="1"/>
          <p:nvPr/>
        </p:nvSpPr>
        <p:spPr>
          <a:xfrm>
            <a:off x="711468" y="22047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 err="1">
                <a:solidFill>
                  <a:schemeClr val="dk1"/>
                </a:solidFill>
                <a:latin typeface="Times New Roman" panose="02020603050405020304" pitchFamily="18" charset="0"/>
                <a:ea typeface="Barlow"/>
                <a:cs typeface="Times New Roman" panose="02020603050405020304" pitchFamily="18" charset="0"/>
                <a:sym typeface="Barlow"/>
              </a:rPr>
              <a:t>Tapan</a:t>
            </a:r>
            <a:r>
              <a:rPr lang="en" b="1" dirty="0">
                <a:solidFill>
                  <a:schemeClr val="dk1"/>
                </a:solidFill>
                <a:latin typeface="Times New Roman" panose="02020603050405020304" pitchFamily="18" charset="0"/>
                <a:ea typeface="Barlow"/>
                <a:cs typeface="Times New Roman" panose="02020603050405020304" pitchFamily="18" charset="0"/>
                <a:sym typeface="Barlow"/>
              </a:rPr>
              <a:t> Desai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(CSU ID: 2777437</a:t>
            </a:r>
            <a:r>
              <a:rPr lang="en" b="1" dirty="0">
                <a:solidFill>
                  <a:schemeClr val="dk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sym typeface="Barlow"/>
              </a:rPr>
              <a:t>)</a:t>
            </a:r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5" name="Google Shape;705;p45"/>
          <p:cNvSpPr txBox="1"/>
          <p:nvPr/>
        </p:nvSpPr>
        <p:spPr>
          <a:xfrm>
            <a:off x="2712459" y="22047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Shaishav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Shah (CSUID:2835285)</a:t>
            </a:r>
            <a:endParaRPr lang="en-US" b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7" name="Google Shape;707;p45"/>
          <p:cNvSpPr txBox="1"/>
          <p:nvPr/>
        </p:nvSpPr>
        <p:spPr>
          <a:xfrm>
            <a:off x="4713450" y="2204700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Times New Roman" panose="02020603050405020304" pitchFamily="18" charset="0"/>
                <a:ea typeface="Barlow"/>
                <a:cs typeface="Times New Roman" panose="02020603050405020304" pitchFamily="18" charset="0"/>
                <a:sym typeface="Barlow"/>
              </a:rPr>
              <a:t>Kinjal Patel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Times New Roman" panose="02020603050405020304" pitchFamily="18" charset="0"/>
                <a:ea typeface="Barlow"/>
                <a:cs typeface="Times New Roman" panose="02020603050405020304" pitchFamily="18" charset="0"/>
                <a:sym typeface="Barlow"/>
              </a:rPr>
              <a:t>(CSUID:2794458)</a:t>
            </a:r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endParaRPr dirty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709" name="Google Shape;709;p45"/>
          <p:cNvSpPr txBox="1"/>
          <p:nvPr/>
        </p:nvSpPr>
        <p:spPr>
          <a:xfrm>
            <a:off x="6714441" y="2195544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n-US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Mitee</a:t>
            </a:r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Patel 	</a:t>
            </a:r>
          </a:p>
          <a:p>
            <a:pPr algn="ctr"/>
            <a:r>
              <a:rPr lang="en-US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(CSU ID: 2817313</a:t>
            </a:r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>
                <a:latin typeface="Barlow"/>
                <a:ea typeface="Barlow"/>
                <a:cs typeface="Barlow"/>
                <a:sym typeface="Barlow"/>
              </a:rPr>
            </a:br>
            <a:endParaRPr sz="800" dirty="0">
              <a:solidFill>
                <a:schemeClr val="dk2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607" name="Google Shape;607;p42"/>
          <p:cNvSpPr txBox="1">
            <a:spLocks noGrp="1"/>
          </p:cNvSpPr>
          <p:nvPr>
            <p:ph type="title" idx="4294967295"/>
          </p:nvPr>
        </p:nvSpPr>
        <p:spPr>
          <a:xfrm>
            <a:off x="0" y="252413"/>
            <a:ext cx="5394325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Power Management System</a:t>
            </a:r>
          </a:p>
        </p:txBody>
      </p:sp>
      <p:sp>
        <p:nvSpPr>
          <p:cNvPr id="609" name="Google Shape;609;p42"/>
          <p:cNvSpPr/>
          <p:nvPr/>
        </p:nvSpPr>
        <p:spPr>
          <a:xfrm>
            <a:off x="428394" y="1400300"/>
            <a:ext cx="3824629" cy="3117017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endParaRPr sz="1800" dirty="0">
              <a:solidFill>
                <a:schemeClr val="dk1"/>
              </a:solidFill>
              <a:latin typeface="Barlow" pitchFamily="2" charset="77"/>
              <a:ea typeface="Barlow"/>
              <a:cs typeface="Barlow"/>
              <a:sym typeface="Barlow"/>
            </a:endParaRPr>
          </a:p>
        </p:txBody>
      </p:sp>
      <p:sp>
        <p:nvSpPr>
          <p:cNvPr id="610" name="Google Shape;610;p42"/>
          <p:cNvSpPr/>
          <p:nvPr/>
        </p:nvSpPr>
        <p:spPr>
          <a:xfrm>
            <a:off x="4661189" y="1400300"/>
            <a:ext cx="3921600" cy="147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Scope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2" name="Google Shape;612;p42"/>
          <p:cNvSpPr/>
          <p:nvPr/>
        </p:nvSpPr>
        <p:spPr>
          <a:xfrm>
            <a:off x="4661189" y="3039817"/>
            <a:ext cx="3921600" cy="147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Constraints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7" name="Google Shape;617;p42"/>
          <p:cNvSpPr/>
          <p:nvPr/>
        </p:nvSpPr>
        <p:spPr>
          <a:xfrm>
            <a:off x="3892029" y="2219991"/>
            <a:ext cx="256818" cy="426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8" name="Google Shape;618;p42"/>
          <p:cNvSpPr/>
          <p:nvPr/>
        </p:nvSpPr>
        <p:spPr>
          <a:xfrm>
            <a:off x="4838936" y="2227188"/>
            <a:ext cx="555095" cy="4128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40299C-F6A6-1DC7-D452-A2207D33A555}"/>
              </a:ext>
            </a:extLst>
          </p:cNvPr>
          <p:cNvSpPr txBox="1"/>
          <p:nvPr/>
        </p:nvSpPr>
        <p:spPr>
          <a:xfrm>
            <a:off x="561211" y="1504629"/>
            <a:ext cx="3451165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  <a:effectLst/>
                <a:latin typeface="Barlow" pitchFamily="2" charset="77"/>
              </a:rPr>
              <a:t>It is a web application project  which will provide administration functionalities for admins to handle the management of bills, and provide payment gateway for final payment for the bills to the customers </a:t>
            </a:r>
            <a:endParaRPr lang="en-US" sz="2000" dirty="0">
              <a:solidFill>
                <a:schemeClr val="tx1"/>
              </a:solidFill>
              <a:latin typeface="Barlow" pitchFamily="2" charset="77"/>
              <a:ea typeface="Barlow"/>
              <a:cs typeface="Barlow"/>
              <a:sym typeface="Barlow"/>
            </a:endParaRP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C20BC1-9512-83EC-04C3-322D6131323A}"/>
              </a:ext>
            </a:extLst>
          </p:cNvPr>
          <p:cNvSpPr txBox="1"/>
          <p:nvPr/>
        </p:nvSpPr>
        <p:spPr>
          <a:xfrm>
            <a:off x="4758160" y="1707627"/>
            <a:ext cx="382462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0" algn="r">
              <a:buNone/>
            </a:pPr>
            <a:r>
              <a:rPr lang="en-US" sz="1600" b="0" i="0" u="none" strike="noStrike" baseline="0" dirty="0">
                <a:solidFill>
                  <a:srgbClr val="000000"/>
                </a:solidFill>
                <a:latin typeface="Barlow" pitchFamily="2" charset="77"/>
              </a:rPr>
              <a:t>This Project helps User and Admin</a:t>
            </a:r>
          </a:p>
          <a:p>
            <a:pPr marL="114300" indent="0" algn="r">
              <a:buNone/>
            </a:pPr>
            <a:r>
              <a:rPr lang="en-US" sz="1600" dirty="0">
                <a:latin typeface="Barlow" pitchFamily="2" charset="77"/>
              </a:rPr>
              <a:t>to s</a:t>
            </a:r>
            <a:r>
              <a:rPr lang="en-US" sz="1600" dirty="0">
                <a:solidFill>
                  <a:srgbClr val="000000"/>
                </a:solidFill>
                <a:latin typeface="Barlow" pitchFamily="2" charset="77"/>
              </a:rPr>
              <a:t>ecurely log-in into the system and manage different activity</a:t>
            </a:r>
            <a:r>
              <a:rPr lang="en-US" sz="1600" dirty="0">
                <a:latin typeface="Barlow" pitchFamily="2" charset="77"/>
              </a:rPr>
              <a:t> such as; edit, view, look up details and pay bills.</a:t>
            </a:r>
            <a:endParaRPr lang="en-US" sz="1600" dirty="0">
              <a:solidFill>
                <a:srgbClr val="000000"/>
              </a:solidFill>
              <a:latin typeface="Barlow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5486F9-2FB7-CD58-239B-D47686097153}"/>
              </a:ext>
            </a:extLst>
          </p:cNvPr>
          <p:cNvSpPr txBox="1"/>
          <p:nvPr/>
        </p:nvSpPr>
        <p:spPr>
          <a:xfrm>
            <a:off x="5227620" y="3309206"/>
            <a:ext cx="336092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effectLst/>
                <a:latin typeface="Barlow" pitchFamily="2" charset="77"/>
              </a:rPr>
              <a:t>we don’t have access to get the actual bill data and no actual payment would be processed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548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84E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title"/>
          </p:nvPr>
        </p:nvSpPr>
        <p:spPr>
          <a:xfrm>
            <a:off x="1892595" y="480649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B84E"/>
                </a:solidFill>
              </a:rPr>
              <a:t>Tools Used</a:t>
            </a:r>
            <a:endParaRPr dirty="0">
              <a:solidFill>
                <a:srgbClr val="FFB84E"/>
              </a:solidFill>
            </a:endParaRPr>
          </a:p>
        </p:txBody>
      </p:sp>
      <p:sp>
        <p:nvSpPr>
          <p:cNvPr id="262" name="Google Shape;262;p16"/>
          <p:cNvSpPr txBox="1">
            <a:spLocks noGrp="1"/>
          </p:cNvSpPr>
          <p:nvPr>
            <p:ph type="body" idx="1"/>
          </p:nvPr>
        </p:nvSpPr>
        <p:spPr>
          <a:xfrm>
            <a:off x="478465" y="1646717"/>
            <a:ext cx="5138700" cy="248934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07000"/>
              </a:lnSpc>
              <a:spcBef>
                <a:spcPts val="0"/>
              </a:spcBef>
              <a:buClr>
                <a:srgbClr val="FFB84E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Eclipse or IntelliJ (Java)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buClr>
                <a:srgbClr val="FFB84E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Visual studio code (React )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buClr>
                <a:srgbClr val="FFB84E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MySQL (Database + Server)</a:t>
            </a: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FFB84E"/>
              </a:buClr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Xampp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kern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Server (Apache and MySQL)</a:t>
            </a: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FFB84E"/>
              </a:buClr>
              <a:buFont typeface="Arial" panose="020B0604020202020204" pitchFamily="34" charset="0"/>
              <a:buChar char="•"/>
            </a:pPr>
            <a:r>
              <a:rPr lang="en-US" sz="1800" kern="1400" dirty="0" err="1">
                <a:latin typeface="Times New Roman" panose="02020603050405020304" pitchFamily="18" charset="0"/>
                <a:ea typeface="Times New Roman" panose="02020603050405020304" pitchFamily="18" charset="0"/>
              </a:rPr>
              <a:t>Github</a:t>
            </a:r>
            <a:endParaRPr lang="en-US" sz="1800" kern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Clr>
                <a:srgbClr val="FFB84E"/>
              </a:buClr>
              <a:buNone/>
            </a:pPr>
            <a:r>
              <a:rPr lang="en-US" sz="1400" dirty="0">
                <a:effectLst/>
              </a:rPr>
              <a:t>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7FB779-AD94-3CBF-1AC9-E7F3E7EB07BA}"/>
              </a:ext>
            </a:extLst>
          </p:cNvPr>
          <p:cNvSpPr txBox="1"/>
          <p:nvPr/>
        </p:nvSpPr>
        <p:spPr>
          <a:xfrm>
            <a:off x="960104" y="3408533"/>
            <a:ext cx="5231219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3"/>
              </a:rPr>
              <a:t>https://github.com/mitee163/CIS634_FinalProject_TSM</a:t>
            </a:r>
            <a:endParaRPr lang="en-US" sz="1600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84E"/>
        </a:solidFill>
        <a:effectLst/>
      </p:bgPr>
    </p:bg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378" name="Google Shape;378;p28"/>
          <p:cNvSpPr txBox="1">
            <a:spLocks noGrp="1"/>
          </p:cNvSpPr>
          <p:nvPr>
            <p:ph type="subTitle" idx="4294967295"/>
          </p:nvPr>
        </p:nvSpPr>
        <p:spPr>
          <a:xfrm>
            <a:off x="3579476" y="175636"/>
            <a:ext cx="4905375" cy="4635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Pages </a:t>
            </a:r>
            <a:endParaRPr sz="2400" dirty="0"/>
          </a:p>
        </p:txBody>
      </p:sp>
      <p:grpSp>
        <p:nvGrpSpPr>
          <p:cNvPr id="384" name="Google Shape;384;p28"/>
          <p:cNvGrpSpPr/>
          <p:nvPr/>
        </p:nvGrpSpPr>
        <p:grpSpPr>
          <a:xfrm flipH="1">
            <a:off x="308167" y="3592951"/>
            <a:ext cx="1396122" cy="1321844"/>
            <a:chOff x="9925050" y="4203700"/>
            <a:chExt cx="1133400" cy="1073100"/>
          </a:xfrm>
          <a:solidFill>
            <a:srgbClr val="FFB84E"/>
          </a:solidFill>
        </p:grpSpPr>
        <p:sp>
          <p:nvSpPr>
            <p:cNvPr id="387" name="Google Shape;387;p28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28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" name="Google Shape;389;p28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28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" name="Google Shape;391;p28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" name="Google Shape;392;p28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8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8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8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8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B4EFC60-E7B7-83D1-829F-387D75F94E15}"/>
              </a:ext>
            </a:extLst>
          </p:cNvPr>
          <p:cNvSpPr txBox="1"/>
          <p:nvPr/>
        </p:nvSpPr>
        <p:spPr>
          <a:xfrm>
            <a:off x="3512975" y="481662"/>
            <a:ext cx="4572000" cy="47397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400" dirty="0">
              <a:solidFill>
                <a:srgbClr val="FFFFFF"/>
              </a:solidFill>
              <a:latin typeface="Miriam Libre" pitchFamily="2" charset="-79"/>
              <a:cs typeface="Miriam Libre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Miriam Libre" pitchFamily="2" charset="-79"/>
                <a:cs typeface="Miriam Libre" pitchFamily="2" charset="-79"/>
              </a:rPr>
              <a:t>Registration page</a:t>
            </a:r>
          </a:p>
          <a:p>
            <a:endParaRPr lang="en-US" sz="2400" dirty="0">
              <a:solidFill>
                <a:srgbClr val="FFFFFF"/>
              </a:solidFill>
              <a:latin typeface="Miriam Libre" pitchFamily="2" charset="-79"/>
              <a:cs typeface="Miriam Libre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Miriam Libre" pitchFamily="2" charset="-79"/>
                <a:cs typeface="Miriam Libre" pitchFamily="2" charset="-79"/>
              </a:rPr>
              <a:t>Login page</a:t>
            </a:r>
          </a:p>
          <a:p>
            <a:endParaRPr lang="en-US" sz="2400" dirty="0">
              <a:solidFill>
                <a:srgbClr val="FFFFFF"/>
              </a:solidFill>
              <a:latin typeface="Miriam Libre" pitchFamily="2" charset="-79"/>
              <a:cs typeface="Miriam Libre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Miriam Libre" pitchFamily="2" charset="-79"/>
                <a:cs typeface="Miriam Libre" pitchFamily="2" charset="-79"/>
              </a:rPr>
              <a:t>Generate Bill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FF"/>
              </a:solidFill>
              <a:latin typeface="Miriam Libre" pitchFamily="2" charset="-79"/>
              <a:cs typeface="Miriam Libre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Miriam Libre" pitchFamily="2" charset="-79"/>
                <a:cs typeface="Miriam Libre" pitchFamily="2" charset="-79"/>
              </a:rPr>
              <a:t>Bill Status page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FFFFFF"/>
              </a:solidFill>
              <a:latin typeface="Miriam Libre" pitchFamily="2" charset="-79"/>
              <a:cs typeface="Miriam Libre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Miriam Libre" pitchFamily="2" charset="-79"/>
                <a:cs typeface="Miriam Libre" pitchFamily="2" charset="-79"/>
              </a:rPr>
              <a:t>User Details page</a:t>
            </a:r>
          </a:p>
          <a:p>
            <a:endParaRPr lang="en-US" sz="2400" dirty="0">
              <a:solidFill>
                <a:srgbClr val="FFFFFF"/>
              </a:solidFill>
              <a:latin typeface="Miriam Libre" pitchFamily="2" charset="-79"/>
              <a:cs typeface="Miriam Libre" pitchFamily="2" charset="-79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Miriam Libre" pitchFamily="2" charset="-79"/>
                <a:cs typeface="Miriam Libre" pitchFamily="2" charset="-79"/>
              </a:rPr>
              <a:t>Admin Details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84E"/>
        </a:soli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85" name="Google Shape;485;p34"/>
          <p:cNvSpPr txBox="1">
            <a:spLocks noGrp="1"/>
          </p:cNvSpPr>
          <p:nvPr>
            <p:ph type="body" idx="4294967295"/>
          </p:nvPr>
        </p:nvSpPr>
        <p:spPr>
          <a:xfrm>
            <a:off x="0" y="700088"/>
            <a:ext cx="2098675" cy="3741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Registration Page </a:t>
            </a:r>
            <a:endParaRPr dirty="0">
              <a:solidFill>
                <a:schemeClr val="accent6">
                  <a:lumMod val="75000"/>
                </a:schemeClr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/>
              <a:t>User enters the required details to register successfully.</a:t>
            </a:r>
            <a:endParaRPr sz="1800" dirty="0"/>
          </a:p>
        </p:txBody>
      </p:sp>
      <p:grpSp>
        <p:nvGrpSpPr>
          <p:cNvPr id="486" name="Google Shape;486;p34"/>
          <p:cNvGrpSpPr/>
          <p:nvPr/>
        </p:nvGrpSpPr>
        <p:grpSpPr>
          <a:xfrm>
            <a:off x="3030279" y="893135"/>
            <a:ext cx="6113721" cy="3124109"/>
            <a:chOff x="1177450" y="241631"/>
            <a:chExt cx="6173152" cy="3616776"/>
          </a:xfrm>
        </p:grpSpPr>
        <p:sp>
          <p:nvSpPr>
            <p:cNvPr id="487" name="Google Shape;487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0BD1260D-D200-9D7E-D153-175AD5DD8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0541" y="1062044"/>
            <a:ext cx="4781877" cy="263830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84E"/>
        </a:solidFill>
        <a:effectLst/>
      </p:bgPr>
    </p:bg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455" name="Google Shape;455;p32"/>
          <p:cNvSpPr txBox="1">
            <a:spLocks noGrp="1"/>
          </p:cNvSpPr>
          <p:nvPr>
            <p:ph type="body" idx="4294967295"/>
          </p:nvPr>
        </p:nvSpPr>
        <p:spPr>
          <a:xfrm>
            <a:off x="0" y="671513"/>
            <a:ext cx="3609975" cy="3741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Login Page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Barlow" pitchFamily="2" charset="77"/>
                <a:ea typeface="Times New Roman" panose="02020603050405020304" pitchFamily="18" charset="0"/>
              </a:rPr>
              <a:t>If the email and the password entered by the user matches the database, then the message will appear “ User logged in successfully!!”</a:t>
            </a:r>
            <a:endParaRPr lang="en-US" sz="2400" dirty="0">
              <a:latin typeface="Barlow" pitchFamily="2" charset="77"/>
            </a:endParaRP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F17F16B3-C005-E9B9-DE9C-B4F6F0468E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78"/>
          <a:stretch/>
        </p:blipFill>
        <p:spPr>
          <a:xfrm>
            <a:off x="3537347" y="1964741"/>
            <a:ext cx="1217132" cy="156254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</p:pic>
      <p:grpSp>
        <p:nvGrpSpPr>
          <p:cNvPr id="63" name="Google Shape;486;p34">
            <a:extLst>
              <a:ext uri="{FF2B5EF4-FFF2-40B4-BE49-F238E27FC236}">
                <a16:creationId xmlns:a16="http://schemas.microsoft.com/office/drawing/2014/main" id="{EF28891D-F0FD-DF43-32DC-5A22C6517A24}"/>
              </a:ext>
            </a:extLst>
          </p:cNvPr>
          <p:cNvGrpSpPr/>
          <p:nvPr/>
        </p:nvGrpSpPr>
        <p:grpSpPr>
          <a:xfrm>
            <a:off x="4455042" y="946298"/>
            <a:ext cx="5071730" cy="2902687"/>
            <a:chOff x="1177450" y="241631"/>
            <a:chExt cx="6173152" cy="3616776"/>
          </a:xfrm>
        </p:grpSpPr>
        <p:sp>
          <p:nvSpPr>
            <p:cNvPr id="462" name="Google Shape;487;p34">
              <a:extLst>
                <a:ext uri="{FF2B5EF4-FFF2-40B4-BE49-F238E27FC236}">
                  <a16:creationId xmlns:a16="http://schemas.microsoft.com/office/drawing/2014/main" id="{CBC65C2B-D829-AE62-7D82-3898C72D9DA8}"/>
                </a:ext>
              </a:extLst>
            </p:cNvPr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88;p34">
              <a:extLst>
                <a:ext uri="{FF2B5EF4-FFF2-40B4-BE49-F238E27FC236}">
                  <a16:creationId xmlns:a16="http://schemas.microsoft.com/office/drawing/2014/main" id="{2F6F48BA-3F4A-DBE7-BBCE-91AC299CC540}"/>
                </a:ext>
              </a:extLst>
            </p:cNvPr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89;p34">
              <a:extLst>
                <a:ext uri="{FF2B5EF4-FFF2-40B4-BE49-F238E27FC236}">
                  <a16:creationId xmlns:a16="http://schemas.microsoft.com/office/drawing/2014/main" id="{A4429535-FF78-7E97-AEE7-1476D57F93A6}"/>
                </a:ext>
              </a:extLst>
            </p:cNvPr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90;p34">
              <a:extLst>
                <a:ext uri="{FF2B5EF4-FFF2-40B4-BE49-F238E27FC236}">
                  <a16:creationId xmlns:a16="http://schemas.microsoft.com/office/drawing/2014/main" id="{0D749355-DC14-7327-52A6-66249DEA1EEB}"/>
                </a:ext>
              </a:extLst>
            </p:cNvPr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6" name="Google Shape;1072;p49">
            <a:extLst>
              <a:ext uri="{FF2B5EF4-FFF2-40B4-BE49-F238E27FC236}">
                <a16:creationId xmlns:a16="http://schemas.microsoft.com/office/drawing/2014/main" id="{4B1EA301-C782-226B-0D68-030F7367E91E}"/>
              </a:ext>
            </a:extLst>
          </p:cNvPr>
          <p:cNvGrpSpPr/>
          <p:nvPr/>
        </p:nvGrpSpPr>
        <p:grpSpPr>
          <a:xfrm>
            <a:off x="2121140" y="2618084"/>
            <a:ext cx="351332" cy="332797"/>
            <a:chOff x="2583100" y="2973775"/>
            <a:chExt cx="461550" cy="437200"/>
          </a:xfrm>
        </p:grpSpPr>
        <p:sp>
          <p:nvSpPr>
            <p:cNvPr id="467" name="Google Shape;1073;p49">
              <a:extLst>
                <a:ext uri="{FF2B5EF4-FFF2-40B4-BE49-F238E27FC236}">
                  <a16:creationId xmlns:a16="http://schemas.microsoft.com/office/drawing/2014/main" id="{19E52B8A-04A1-DBCE-CFF2-6D84AB351793}"/>
                </a:ext>
              </a:extLst>
            </p:cNvPr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1074;p49">
              <a:extLst>
                <a:ext uri="{FF2B5EF4-FFF2-40B4-BE49-F238E27FC236}">
                  <a16:creationId xmlns:a16="http://schemas.microsoft.com/office/drawing/2014/main" id="{09316AD7-7D78-5BF3-AF0B-048D2B207E02}"/>
                </a:ext>
              </a:extLst>
            </p:cNvPr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76" name="Picture 47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78FBBAB-4458-69D0-7136-C18D9AFEAF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17" r="8467"/>
          <a:stretch/>
        </p:blipFill>
        <p:spPr>
          <a:xfrm>
            <a:off x="5007936" y="1105786"/>
            <a:ext cx="3987208" cy="248446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BF4"/>
        </a:solidFill>
        <a:effectLst/>
      </p:bgPr>
    </p:bg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42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607" name="Google Shape;607;p42"/>
          <p:cNvSpPr txBox="1">
            <a:spLocks noGrp="1"/>
          </p:cNvSpPr>
          <p:nvPr>
            <p:ph type="title" idx="4294967295"/>
          </p:nvPr>
        </p:nvSpPr>
        <p:spPr>
          <a:xfrm>
            <a:off x="0" y="357188"/>
            <a:ext cx="5138738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>
                    <a:lumMod val="75000"/>
                  </a:schemeClr>
                </a:solidFill>
              </a:rPr>
              <a:t>  Bill pages</a:t>
            </a:r>
            <a:endParaRPr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09" name="Google Shape;609;p42"/>
          <p:cNvSpPr/>
          <p:nvPr/>
        </p:nvSpPr>
        <p:spPr>
          <a:xfrm>
            <a:off x="577250" y="1400300"/>
            <a:ext cx="3921600" cy="147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VIEW  BILL PAGE </a:t>
            </a: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 bill details page will be opened.</a:t>
            </a:r>
          </a:p>
        </p:txBody>
      </p:sp>
      <p:sp>
        <p:nvSpPr>
          <p:cNvPr id="610" name="Google Shape;610;p42"/>
          <p:cNvSpPr/>
          <p:nvPr/>
        </p:nvSpPr>
        <p:spPr>
          <a:xfrm>
            <a:off x="4661189" y="1400300"/>
            <a:ext cx="3921600" cy="147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BILL DETAILS PAGE </a:t>
            </a:r>
            <a:endParaRPr lang="en-US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 edit bill details page will be opened.</a:t>
            </a:r>
          </a:p>
        </p:txBody>
      </p:sp>
      <p:sp>
        <p:nvSpPr>
          <p:cNvPr id="611" name="Google Shape;611;p42"/>
          <p:cNvSpPr/>
          <p:nvPr/>
        </p:nvSpPr>
        <p:spPr>
          <a:xfrm>
            <a:off x="561211" y="3051802"/>
            <a:ext cx="3921600" cy="147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EDIT BILL PAGE 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2" name="Google Shape;612;p42"/>
          <p:cNvSpPr/>
          <p:nvPr/>
        </p:nvSpPr>
        <p:spPr>
          <a:xfrm>
            <a:off x="4661189" y="3039817"/>
            <a:ext cx="3921600" cy="1477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BILL DUE WARNING</a:t>
            </a:r>
            <a:endParaRPr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17" name="Google Shape;617;p42"/>
          <p:cNvSpPr/>
          <p:nvPr/>
        </p:nvSpPr>
        <p:spPr>
          <a:xfrm>
            <a:off x="3892029" y="2219991"/>
            <a:ext cx="256818" cy="4261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8" name="Google Shape;618;p42"/>
          <p:cNvSpPr/>
          <p:nvPr/>
        </p:nvSpPr>
        <p:spPr>
          <a:xfrm>
            <a:off x="4838936" y="2227188"/>
            <a:ext cx="555095" cy="4128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19" name="Google Shape;619;p42"/>
          <p:cNvSpPr/>
          <p:nvPr/>
        </p:nvSpPr>
        <p:spPr>
          <a:xfrm>
            <a:off x="3859783" y="3251506"/>
            <a:ext cx="305187" cy="42667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620" name="Google Shape;620;p42"/>
          <p:cNvSpPr/>
          <p:nvPr/>
        </p:nvSpPr>
        <p:spPr>
          <a:xfrm>
            <a:off x="4945463" y="3258703"/>
            <a:ext cx="287913" cy="4117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endParaRPr b="1" i="0" dirty="0">
              <a:ln>
                <a:noFill/>
              </a:ln>
              <a:solidFill>
                <a:schemeClr val="lt1"/>
              </a:solidFill>
              <a:latin typeface="Miriam Libre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E7D09F-66A6-9209-D746-6DF6D9B085E0}"/>
              </a:ext>
            </a:extLst>
          </p:cNvPr>
          <p:cNvSpPr txBox="1"/>
          <p:nvPr/>
        </p:nvSpPr>
        <p:spPr>
          <a:xfrm>
            <a:off x="510370" y="3258703"/>
            <a:ext cx="281453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The edit bill details page </a:t>
            </a:r>
            <a:r>
              <a:rPr lang="en-US" dirty="0">
                <a:effectLst/>
                <a:latin typeface="Barlow" pitchFamily="2" charset="77"/>
                <a:ea typeface="Times New Roman" panose="02020603050405020304" pitchFamily="18" charset="0"/>
              </a:rPr>
              <a:t>should be saved, and a success message should be displayed to the admin</a:t>
            </a:r>
            <a:r>
              <a:rPr lang="en-US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opened 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D73C0D-55AA-A95D-C613-0B0ADBECCAE0}"/>
              </a:ext>
            </a:extLst>
          </p:cNvPr>
          <p:cNvSpPr txBox="1"/>
          <p:nvPr/>
        </p:nvSpPr>
        <p:spPr>
          <a:xfrm>
            <a:off x="5882119" y="3670409"/>
            <a:ext cx="2700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effectLst/>
                <a:latin typeface="Barlow" pitchFamily="2" charset="77"/>
                <a:ea typeface="Times New Roman" panose="02020603050405020304" pitchFamily="18" charset="0"/>
              </a:rPr>
              <a:t>A warning should be sent to the user</a:t>
            </a:r>
            <a:endParaRPr lang="en-US" dirty="0">
              <a:latin typeface="Barlow" pitchFamily="2" charset="7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84E"/>
        </a:solidFill>
        <a:effectLst/>
      </p:bgPr>
    </p:bg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485" name="Google Shape;485;p34"/>
          <p:cNvSpPr txBox="1">
            <a:spLocks noGrp="1"/>
          </p:cNvSpPr>
          <p:nvPr>
            <p:ph type="body" idx="4294967295"/>
          </p:nvPr>
        </p:nvSpPr>
        <p:spPr>
          <a:xfrm>
            <a:off x="12952" y="166871"/>
            <a:ext cx="2859500" cy="3741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Generate Bill page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Barlow" pitchFamily="2" charset="77"/>
                <a:ea typeface="Times New Roman" panose="02020603050405020304" pitchFamily="18" charset="0"/>
              </a:rPr>
              <a:t>The edited bill details should be saved, and a success message should be displayed to the admin.</a:t>
            </a:r>
            <a:r>
              <a:rPr lang="en-US" sz="1800" dirty="0">
                <a:effectLst/>
                <a:latin typeface="Barlow" pitchFamily="2" charset="77"/>
              </a:rPr>
              <a:t> </a:t>
            </a:r>
            <a:r>
              <a:rPr lang="en-US" sz="1800" dirty="0">
                <a:solidFill>
                  <a:schemeClr val="accent6">
                    <a:lumMod val="75000"/>
                  </a:schemeClr>
                </a:solidFill>
                <a:latin typeface="Barlow" pitchFamily="2" charset="77"/>
                <a:ea typeface="Miriam Libre"/>
                <a:cs typeface="Miriam Libre"/>
                <a:sym typeface="Miriam Libre"/>
              </a:rPr>
              <a:t> </a:t>
            </a:r>
          </a:p>
        </p:txBody>
      </p:sp>
      <p:grpSp>
        <p:nvGrpSpPr>
          <p:cNvPr id="486" name="Google Shape;486;p34"/>
          <p:cNvGrpSpPr/>
          <p:nvPr/>
        </p:nvGrpSpPr>
        <p:grpSpPr>
          <a:xfrm>
            <a:off x="3030279" y="893135"/>
            <a:ext cx="6113721" cy="3124109"/>
            <a:chOff x="1177450" y="241631"/>
            <a:chExt cx="6173152" cy="3616776"/>
          </a:xfrm>
        </p:grpSpPr>
        <p:sp>
          <p:nvSpPr>
            <p:cNvPr id="487" name="Google Shape;487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Picture 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17B0EB7-3CC2-A8E0-D1DF-E4C7801D2B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3987" y="1039091"/>
            <a:ext cx="4884871" cy="2772620"/>
          </a:xfrm>
          <a:prstGeom prst="rect">
            <a:avLst/>
          </a:prstGeom>
        </p:spPr>
      </p:pic>
      <p:grpSp>
        <p:nvGrpSpPr>
          <p:cNvPr id="3" name="Google Shape;468;p33">
            <a:extLst>
              <a:ext uri="{FF2B5EF4-FFF2-40B4-BE49-F238E27FC236}">
                <a16:creationId xmlns:a16="http://schemas.microsoft.com/office/drawing/2014/main" id="{97EADAF7-D1AC-AD66-F9D9-191BD312AB15}"/>
              </a:ext>
            </a:extLst>
          </p:cNvPr>
          <p:cNvGrpSpPr/>
          <p:nvPr/>
        </p:nvGrpSpPr>
        <p:grpSpPr>
          <a:xfrm rot="10800000">
            <a:off x="1341904" y="2968595"/>
            <a:ext cx="1609462" cy="2174905"/>
            <a:chOff x="6545263" y="855663"/>
            <a:chExt cx="1469962" cy="2270150"/>
          </a:xfrm>
          <a:solidFill>
            <a:srgbClr val="FFB84E"/>
          </a:solidFill>
        </p:grpSpPr>
        <p:sp>
          <p:nvSpPr>
            <p:cNvPr id="4" name="Google Shape;469;p33">
              <a:extLst>
                <a:ext uri="{FF2B5EF4-FFF2-40B4-BE49-F238E27FC236}">
                  <a16:creationId xmlns:a16="http://schemas.microsoft.com/office/drawing/2014/main" id="{F97B9CF0-CE0C-C798-A08F-36364E7FE9AE}"/>
                </a:ext>
              </a:extLst>
            </p:cNvPr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470;p33">
              <a:extLst>
                <a:ext uri="{FF2B5EF4-FFF2-40B4-BE49-F238E27FC236}">
                  <a16:creationId xmlns:a16="http://schemas.microsoft.com/office/drawing/2014/main" id="{D4A8CE62-ED0C-FFF6-B3AE-164503057AB6}"/>
                </a:ext>
              </a:extLst>
            </p:cNvPr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471;p33">
              <a:extLst>
                <a:ext uri="{FF2B5EF4-FFF2-40B4-BE49-F238E27FC236}">
                  <a16:creationId xmlns:a16="http://schemas.microsoft.com/office/drawing/2014/main" id="{600B45BD-3B9E-85FF-4699-6219796A68B0}"/>
                </a:ext>
              </a:extLst>
            </p:cNvPr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472;p33">
              <a:extLst>
                <a:ext uri="{FF2B5EF4-FFF2-40B4-BE49-F238E27FC236}">
                  <a16:creationId xmlns:a16="http://schemas.microsoft.com/office/drawing/2014/main" id="{83A05F63-31CE-DC80-4CB7-9A886CCA7B3E}"/>
                </a:ext>
              </a:extLst>
            </p:cNvPr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473;p33">
              <a:extLst>
                <a:ext uri="{FF2B5EF4-FFF2-40B4-BE49-F238E27FC236}">
                  <a16:creationId xmlns:a16="http://schemas.microsoft.com/office/drawing/2014/main" id="{5D9747E3-1E39-9B10-E5FA-DDADE47879AC}"/>
                </a:ext>
              </a:extLst>
            </p:cNvPr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3133611"/>
      </p:ext>
    </p:extLst>
  </p:cSld>
  <p:clrMapOvr>
    <a:masterClrMapping/>
  </p:clrMapOvr>
</p:sld>
</file>

<file path=ppt/theme/theme1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DADBE6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</TotalTime>
  <Words>351</Words>
  <Application>Microsoft Macintosh PowerPoint</Application>
  <PresentationFormat>On-screen Show (16:9)</PresentationFormat>
  <Paragraphs>76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Times New Roman</vt:lpstr>
      <vt:lpstr>Miriam Libre</vt:lpstr>
      <vt:lpstr>Calibri</vt:lpstr>
      <vt:lpstr>Barlow Light</vt:lpstr>
      <vt:lpstr>Barlow</vt:lpstr>
      <vt:lpstr>Arial</vt:lpstr>
      <vt:lpstr>Roderigo template</vt:lpstr>
      <vt:lpstr>PowerPoint Presentation</vt:lpstr>
      <vt:lpstr>TEAM PRESENTATION</vt:lpstr>
      <vt:lpstr>Power Management System</vt:lpstr>
      <vt:lpstr>Tools Used</vt:lpstr>
      <vt:lpstr>PowerPoint Presentation</vt:lpstr>
      <vt:lpstr>PowerPoint Presentation</vt:lpstr>
      <vt:lpstr>PowerPoint Presentation</vt:lpstr>
      <vt:lpstr>  Bill pages</vt:lpstr>
      <vt:lpstr>PowerPoint Presentation</vt:lpstr>
      <vt:lpstr>User Bill Details</vt:lpstr>
      <vt:lpstr>Bill Status Page</vt:lpstr>
      <vt:lpstr>PowerPoint Presentation</vt:lpstr>
      <vt:lpstr>Database</vt:lpstr>
      <vt:lpstr>Main Table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Management System</dc:title>
  <cp:lastModifiedBy>Kinjal S Patel</cp:lastModifiedBy>
  <cp:revision>1</cp:revision>
  <dcterms:modified xsi:type="dcterms:W3CDTF">2022-12-05T03:26:54Z</dcterms:modified>
</cp:coreProperties>
</file>